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7" r:id="rId14"/>
    <p:sldId id="268" r:id="rId15"/>
  </p:sldIdLst>
  <p:sldSz cx="9144000" cy="5143500" type="screen16x9"/>
  <p:notesSz cx="9144000" cy="5143500"/>
  <p:embeddedFontLst>
    <p:embeddedFont>
      <p:font typeface="Jura" panose="020B0604020202020204" charset="0"/>
      <p:regular r:id="rId17"/>
      <p:bold r:id="rId18"/>
    </p:embeddedFont>
    <p:embeddedFont>
      <p:font typeface="Jura-medium" panose="020B0604020202020204" charset="0"/>
      <p:regular r:id="rId19"/>
    </p:embeddedFont>
    <p:embeddedFont>
      <p:font typeface="Nirmala UI" panose="020B0502040204020203" pitchFamily="34" charset="0"/>
      <p:regular r:id="rId20"/>
      <p:bold r:id="rId21"/>
    </p:embeddedFont>
    <p:embeddedFont>
      <p:font typeface="Raleway" pitchFamily="2" charset="0"/>
      <p:regular r:id="rId22"/>
      <p:bold r:id="rId23"/>
      <p:italic r:id="rId24"/>
      <p:boldItalic r:id="rId25"/>
    </p:embeddedFont>
    <p:embeddedFont>
      <p:font typeface="Raleway-demi_bold" panose="020B0604020202020204" charset="0"/>
      <p:regular r:id="rId26"/>
    </p:embeddedFont>
    <p:embeddedFont>
      <p:font typeface="Source Sans Pro" panose="020B0503030403020204" pitchFamily="34" charset="0"/>
      <p:regular r:id="rId27"/>
    </p:embeddedFont>
    <p:embeddedFont>
      <p:font typeface="Ubuntu" panose="020B0504030602030204" pitchFamily="34" charset="0"/>
      <p:regular r:id="rId28"/>
      <p:bold r:id="rId29"/>
      <p:italic r:id="rId30"/>
      <p:boldItalic r:id="rId31"/>
    </p:embeddedFont>
  </p:embeddedFontLst>
  <p:custDataLst>
    <p:tags r:id="rId32"/>
  </p:custData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2" d="100"/>
          <a:sy n="102" d="100"/>
        </p:scale>
        <p:origin x="898" y="7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2.png>
</file>

<file path=ppt/media/image3.png>
</file>

<file path=ppt/media/image4.jpg>
</file>

<file path=ppt/media/image5.jp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04-Dec-22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tags" Target="../tags/tag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rotWithShape="1">
          <a:gsLst>
            <a:gs pos="0">
              <a:schemeClr val="accent3">
                <a:lumMod val="50000"/>
              </a:schemeClr>
            </a:gs>
            <a:gs pos="100000">
              <a:schemeClr val="accent1"/>
            </a:gs>
          </a:gsLst>
          <a:lin ang="3360000" scaled="0"/>
        </a:gradFill>
        <a:effectLst/>
      </p:bgPr>
    </p:bg>
    <p:spTree>
      <p:nvGrpSpPr>
        <p:cNvPr id="1" name=""/>
        <p:cNvGrpSpPr/>
        <p:nvPr/>
      </p:nvGrpSpPr>
      <p:grpSpPr>
        <a:xfrm>
          <a:off x="0" y="0"/>
          <a:ext cx="0" cy="0"/>
          <a:chOff x="0" y="0"/>
          <a:chExt cx="0" cy="0"/>
        </a:xfrm>
      </p:grpSpPr>
      <p:sp>
        <p:nvSpPr>
          <p:cNvPr id="2" name="Rectangle 1">
            <a:extLst>
              <a:ext uri="{421085FB-A5E6-49B5-A76E-97E448F0A6E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216FFA9-F6D8-476B-98A4-F9FA8EE54B67}"/>
              </a:ext>
            </a:extLst>
          </p:cNvPr>
          <p:cNvSpPr/>
          <p:nvPr/>
        </p:nvSpPr>
        <p:spPr>
          <a:xfrm>
            <a:off x="-14412" y="-2371"/>
            <a:ext cx="9155857" cy="5157728"/>
          </a:xfrm>
          <a:prstGeom prst="rect">
            <a:avLst/>
          </a:prstGeom>
          <a:gradFill rotWithShape="1">
            <a:gsLst>
              <a:gs pos="0">
                <a:schemeClr val="bg2">
                  <a:lumMod val="50000"/>
                </a:schemeClr>
              </a:gs>
              <a:gs pos="90749">
                <a:schemeClr val="tx2">
                  <a:lumMod val="90000"/>
                  <a:lumOff val="10000"/>
                </a:schemeClr>
              </a:gs>
              <a:gs pos="44053">
                <a:schemeClr val="accent3">
                  <a:lumMod val="50000"/>
                </a:schemeClr>
              </a:gs>
            </a:gsLst>
            <a:lin ang="156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Rectangle 2">
            <a:extLst>
              <a:ext uri="{78615D8F-7B4C-4F5C-8FC8-3A30ADD505C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6EF80FA-87D7-4045-994A-58B8C7DC681A}"/>
              </a:ext>
            </a:extLst>
          </p:cNvPr>
          <p:cNvSpPr/>
          <p:nvPr/>
        </p:nvSpPr>
        <p:spPr>
          <a:xfrm>
            <a:off x="4692755" y="-14228"/>
            <a:ext cx="4451060" cy="5179070"/>
          </a:xfrm>
          <a:prstGeom prst="rect">
            <a:avLst/>
          </a:prstGeom>
          <a:gradFill rotWithShape="1">
            <a:gsLst>
              <a:gs pos="19824">
                <a:schemeClr val="tx1">
                  <a:alpha val="0"/>
                </a:schemeClr>
              </a:gs>
              <a:gs pos="100000">
                <a:schemeClr val="tx1">
                  <a:alpha val="45000"/>
                </a:schemeClr>
              </a:gs>
            </a:gsLst>
            <a:lin ang="204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Rectangle 3">
            <a:extLst>
              <a:ext uri="{A317F562-AC36-43FC-B51F-7B4B2E72EF5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ECBED4A-DD14-402D-9294-C98AA74EFCD0}"/>
              </a:ext>
            </a:extLst>
          </p:cNvPr>
          <p:cNvSpPr/>
          <p:nvPr/>
        </p:nvSpPr>
        <p:spPr>
          <a:xfrm>
            <a:off x="-2555" y="14228"/>
            <a:ext cx="4451060" cy="5141919"/>
          </a:xfrm>
          <a:prstGeom prst="rect">
            <a:avLst/>
          </a:prstGeom>
          <a:gradFill rotWithShape="1">
            <a:gsLst>
              <a:gs pos="33921">
                <a:schemeClr val="tx1">
                  <a:alpha val="0"/>
                </a:schemeClr>
              </a:gs>
              <a:gs pos="100000">
                <a:schemeClr val="tx1">
                  <a:alpha val="55000"/>
                </a:schemeClr>
              </a:gs>
            </a:gsLst>
            <a:lin ang="972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a:extLst>
              <a:ext uri="{EB37F4FF-3079-43BB-9FCA-17E04AE4BEE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CA81ABA-B99F-4959-AFFF-AD579F4977C2}"/>
              </a:ext>
            </a:extLst>
          </p:cNvPr>
          <p:cNvSpPr/>
          <p:nvPr/>
        </p:nvSpPr>
        <p:spPr>
          <a:xfrm rot="16200000">
            <a:off x="4725635"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5286">
                <a:schemeClr val="accent6">
                  <a:alpha val="19000"/>
                </a:schemeClr>
              </a:gs>
              <a:gs pos="71366">
                <a:schemeClr val="bg1">
                  <a:alpha val="0"/>
                </a:schemeClr>
              </a:gs>
            </a:gsLst>
            <a:lin ang="16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a:extLst>
              <a:ext uri="{AF78BFB7-08B8-4CC4-9363-793A4DE4F32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DF2363E-4C0E-4D41-B49C-C331AA6B9ED4}"/>
              </a:ext>
            </a:extLst>
          </p:cNvPr>
          <p:cNvSpPr/>
          <p:nvPr/>
        </p:nvSpPr>
        <p:spPr>
          <a:xfrm>
            <a:off x="4655169" y="-9525"/>
            <a:ext cx="4488830" cy="3931966"/>
          </a:xfrm>
          <a:custGeom>
            <a:avLst/>
            <a:gdLst/>
            <a:ahLst/>
            <a:cxnLst/>
            <a:rect l="0" t="0" r="r" b="b"/>
            <a:pathLst>
              <a:path w="4488831" h="3931967">
                <a:moveTo>
                  <a:pt x="2743595" y="0"/>
                </a:moveTo>
                <a:lnTo>
                  <a:pt x="4477273" y="18585"/>
                </a:lnTo>
                <a:lnTo>
                  <a:pt x="4488831" y="3931966"/>
                </a:lnTo>
                <a:lnTo>
                  <a:pt x="0" y="9293"/>
                </a:lnTo>
                <a:close/>
              </a:path>
            </a:pathLst>
          </a:custGeom>
          <a:gradFill rotWithShape="1">
            <a:gsLst>
              <a:gs pos="0">
                <a:schemeClr val="bg1">
                  <a:alpha val="7999"/>
                </a:schemeClr>
              </a:gs>
              <a:gs pos="73568">
                <a:schemeClr val="bg1">
                  <a:alpha val="0"/>
                </a:schemeClr>
              </a:gs>
            </a:gsLst>
            <a:lin ang="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a:extLst>
              <a:ext uri="{48623126-9652-439E-9CF5-41B9DE5566F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2BBDB9A-36CD-420A-912F-37244E01843E}"/>
              </a:ext>
            </a:extLst>
          </p:cNvPr>
          <p:cNvSpPr/>
          <p:nvPr/>
        </p:nvSpPr>
        <p:spPr>
          <a:xfrm rot="16200000">
            <a:off x="4744606"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2643">
                <a:schemeClr val="tx2">
                  <a:alpha val="65000"/>
                  <a:lumMod val="90000"/>
                  <a:lumOff val="10000"/>
                </a:schemeClr>
              </a:gs>
              <a:gs pos="73568">
                <a:schemeClr val="tx2">
                  <a:alpha val="0"/>
                  <a:lumMod val="75000"/>
                  <a:lumOff val="25000"/>
                </a:schemeClr>
              </a:gs>
            </a:gsLst>
            <a:lin ang="10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Freeform 7">
            <a:extLst>
              <a:ext uri="{4CBB541B-3BF2-4B31-AB33-418B4FE527E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B848C42-B5D5-4120-8795-750419DEDD43}"/>
              </a:ext>
            </a:extLst>
          </p:cNvPr>
          <p:cNvSpPr/>
          <p:nvPr/>
        </p:nvSpPr>
        <p:spPr>
          <a:xfrm rot="5400000">
            <a:off x="1955108" y="-1983591"/>
            <a:ext cx="5169963" cy="9108091"/>
          </a:xfrm>
          <a:custGeom>
            <a:avLst/>
            <a:gdLst/>
            <a:ahLst/>
            <a:cxnLst/>
            <a:rect l="0" t="0" r="r" b="b"/>
            <a:pathLst>
              <a:path w="5169963" h="9108091">
                <a:moveTo>
                  <a:pt x="5169963" y="0"/>
                </a:moveTo>
                <a:lnTo>
                  <a:pt x="5159224" y="9063751"/>
                </a:lnTo>
                <a:lnTo>
                  <a:pt x="0" y="9108091"/>
                </a:lnTo>
                <a:close/>
              </a:path>
            </a:pathLst>
          </a:custGeom>
          <a:gradFill rotWithShape="1">
            <a:gsLst>
              <a:gs pos="7930">
                <a:schemeClr val="bg2">
                  <a:alpha val="33999"/>
                  <a:lumMod val="50000"/>
                </a:schemeClr>
              </a:gs>
              <a:gs pos="45374">
                <a:schemeClr val="bg2">
                  <a:alpha val="5000"/>
                  <a:lumMod val="50000"/>
                </a:schemeClr>
              </a:gs>
            </a:gsLst>
            <a:lin ang="3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Freeform 8">
            <a:extLst>
              <a:ext uri="{D243D405-12D8-43A1-B97D-AA403B1FF1E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E7326ED-9BF4-434A-8792-4149B329AB21}"/>
              </a:ext>
            </a:extLst>
          </p:cNvPr>
          <p:cNvSpPr/>
          <p:nvPr/>
        </p:nvSpPr>
        <p:spPr>
          <a:xfrm rot="5400000">
            <a:off x="974448" y="-972261"/>
            <a:ext cx="5160099" cy="7114107"/>
          </a:xfrm>
          <a:custGeom>
            <a:avLst/>
            <a:gdLst/>
            <a:ahLst/>
            <a:cxnLst/>
            <a:rect l="0" t="0" r="r" b="b"/>
            <a:pathLst>
              <a:path w="5160100" h="7114108">
                <a:moveTo>
                  <a:pt x="4742739" y="0"/>
                </a:moveTo>
                <a:lnTo>
                  <a:pt x="2760274" y="7114108"/>
                </a:lnTo>
                <a:lnTo>
                  <a:pt x="0" y="4145154"/>
                </a:lnTo>
                <a:close/>
              </a:path>
            </a:pathLst>
          </a:custGeom>
          <a:gradFill rotWithShape="1">
            <a:gsLst>
              <a:gs pos="7930">
                <a:schemeClr val="bg2">
                  <a:alpha val="0"/>
                  <a:lumMod val="50000"/>
                </a:schemeClr>
              </a:gs>
              <a:gs pos="56828">
                <a:schemeClr val="bg2">
                  <a:alpha val="7999"/>
                  <a:lumMod val="5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0" name="Freeform 9">
            <a:extLst>
              <a:ext uri="{B6E57689-7281-40D1-AA96-CF442ECF0BD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90EB073-A43F-4700-B136-E9DCB2F73726}"/>
              </a:ext>
            </a:extLst>
          </p:cNvPr>
          <p:cNvSpPr/>
          <p:nvPr/>
        </p:nvSpPr>
        <p:spPr>
          <a:xfrm rot="5400000">
            <a:off x="1069860" y="488982"/>
            <a:ext cx="4154797" cy="5083097"/>
          </a:xfrm>
          <a:custGeom>
            <a:avLst/>
            <a:gdLst/>
            <a:ahLst/>
            <a:cxnLst/>
            <a:rect l="0" t="0" r="r" b="b"/>
            <a:pathLst>
              <a:path w="4154797" h="5083098">
                <a:moveTo>
                  <a:pt x="1638354" y="0"/>
                </a:moveTo>
                <a:lnTo>
                  <a:pt x="4154797" y="2874177"/>
                </a:lnTo>
                <a:lnTo>
                  <a:pt x="0" y="5083098"/>
                </a:lnTo>
                <a:close/>
              </a:path>
            </a:pathLst>
          </a:custGeom>
          <a:gradFill rotWithShape="1">
            <a:gsLst>
              <a:gs pos="7930">
                <a:schemeClr val="tx2">
                  <a:alpha val="36000"/>
                  <a:lumMod val="90000"/>
                  <a:lumOff val="10000"/>
                </a:schemeClr>
              </a:gs>
              <a:gs pos="56828">
                <a:schemeClr val="tx2">
                  <a:alpha val="0"/>
                  <a:lumMod val="90000"/>
                  <a:lumOff val="1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1" name="Freeform 10">
            <a:extLst>
              <a:ext uri="{04A9C386-BECA-4F01-8280-F8C3CCE6A4A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D7ECAA3-3AB1-4668-8F12-6F7787175605}"/>
              </a:ext>
            </a:extLst>
          </p:cNvPr>
          <p:cNvSpPr/>
          <p:nvPr/>
        </p:nvSpPr>
        <p:spPr>
          <a:xfrm>
            <a:off x="4588969" y="4703"/>
            <a:ext cx="2427484" cy="2025625"/>
          </a:xfrm>
          <a:custGeom>
            <a:avLst/>
            <a:gdLst/>
            <a:ahLst/>
            <a:cxnLst/>
            <a:rect l="0" t="0" r="r" b="b"/>
            <a:pathLst>
              <a:path w="2427484" h="2025626">
                <a:moveTo>
                  <a:pt x="9525" y="0"/>
                </a:moveTo>
                <a:lnTo>
                  <a:pt x="75410" y="0"/>
                </a:lnTo>
                <a:lnTo>
                  <a:pt x="2427484" y="2025626"/>
                </a:lnTo>
                <a:close/>
              </a:path>
            </a:pathLst>
          </a:custGeom>
          <a:solidFill>
            <a:schemeClr val="accent3">
              <a:alpha val="20999"/>
              <a:lumMod val="7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2" name="Freeform 11">
            <a:extLst>
              <a:ext uri="{38D6359B-8789-474C-9844-DA336028F3A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BAE3E80-7BF8-4336-AF47-0F146DE25FF0}"/>
              </a:ext>
            </a:extLst>
          </p:cNvPr>
          <p:cNvSpPr/>
          <p:nvPr/>
        </p:nvSpPr>
        <p:spPr>
          <a:xfrm>
            <a:off x="-12238" y="-14228"/>
            <a:ext cx="7199675" cy="4069269"/>
          </a:xfrm>
          <a:custGeom>
            <a:avLst/>
            <a:gdLst/>
            <a:ahLst/>
            <a:cxnLst/>
            <a:rect l="0" t="0" r="r" b="b"/>
            <a:pathLst>
              <a:path w="7199675" h="4069270">
                <a:moveTo>
                  <a:pt x="0" y="18971"/>
                </a:moveTo>
                <a:lnTo>
                  <a:pt x="199314" y="0"/>
                </a:lnTo>
                <a:lnTo>
                  <a:pt x="7199676" y="4069270"/>
                </a:lnTo>
                <a:close/>
              </a:path>
            </a:pathLst>
          </a:custGeom>
          <a:solidFill>
            <a:schemeClr val="accent3">
              <a:alpha val="5000"/>
              <a:lumMod val="20000"/>
              <a:lumOff val="80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3" name="Freeform 12">
            <a:extLst>
              <a:ext uri="{DD6CBBD8-4B43-4287-AA8A-1F05956D106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B828BAF-B826-4056-9722-7C51079E594E}"/>
              </a:ext>
            </a:extLst>
          </p:cNvPr>
          <p:cNvSpPr/>
          <p:nvPr/>
        </p:nvSpPr>
        <p:spPr>
          <a:xfrm>
            <a:off x="16415" y="2803116"/>
            <a:ext cx="2864614" cy="777651"/>
          </a:xfrm>
          <a:custGeom>
            <a:avLst/>
            <a:gdLst/>
            <a:ahLst/>
            <a:cxnLst/>
            <a:rect l="0" t="0" r="r" b="b"/>
            <a:pathLst>
              <a:path w="2864614" h="777651">
                <a:moveTo>
                  <a:pt x="0" y="94697"/>
                </a:moveTo>
                <a:lnTo>
                  <a:pt x="9485" y="0"/>
                </a:lnTo>
                <a:lnTo>
                  <a:pt x="2864614" y="777651"/>
                </a:lnTo>
                <a:close/>
              </a:path>
            </a:pathLst>
          </a:custGeom>
          <a:solidFill>
            <a:schemeClr val="accent3">
              <a:alpha val="1999"/>
              <a:lumMod val="20000"/>
              <a:lumOff val="80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4" name="Freeform 13">
            <a:extLst>
              <a:ext uri="{12B498ED-444A-4CAC-B29B-7327CF0D948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A2B6E81-6269-46AD-98BA-3D5D3BC8B95F}"/>
              </a:ext>
            </a:extLst>
          </p:cNvPr>
          <p:cNvSpPr/>
          <p:nvPr/>
        </p:nvSpPr>
        <p:spPr>
          <a:xfrm flipH="1">
            <a:off x="2956913" y="4742"/>
            <a:ext cx="2067834" cy="2371369"/>
          </a:xfrm>
          <a:custGeom>
            <a:avLst/>
            <a:gdLst/>
            <a:ahLst/>
            <a:cxnLst/>
            <a:rect l="0" t="0" r="r" b="b"/>
            <a:pathLst>
              <a:path w="2067834" h="2371370">
                <a:moveTo>
                  <a:pt x="1944523" y="0"/>
                </a:moveTo>
                <a:lnTo>
                  <a:pt x="2067834" y="9485"/>
                </a:lnTo>
                <a:lnTo>
                  <a:pt x="0" y="2371369"/>
                </a:lnTo>
                <a:close/>
              </a:path>
            </a:pathLst>
          </a:custGeom>
          <a:solidFill>
            <a:schemeClr val="tx2">
              <a:alpha val="100000"/>
              <a:lumMod val="90000"/>
              <a:lumOff val="10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5" name="Freeform 14">
            <a:extLst>
              <a:ext uri="{51CCB036-5EC7-413D-B71F-FC5D8737A1C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952BFF5-50F0-46D0-963E-75D08A7869AC}"/>
              </a:ext>
            </a:extLst>
          </p:cNvPr>
          <p:cNvSpPr/>
          <p:nvPr/>
        </p:nvSpPr>
        <p:spPr>
          <a:xfrm>
            <a:off x="6419112" y="2451996"/>
            <a:ext cx="2712846" cy="2703400"/>
          </a:xfrm>
          <a:custGeom>
            <a:avLst/>
            <a:gdLst/>
            <a:ahLst/>
            <a:cxnLst/>
            <a:rect l="0" t="0" r="r" b="b"/>
            <a:pathLst>
              <a:path w="2712846" h="2703400">
                <a:moveTo>
                  <a:pt x="0" y="0"/>
                </a:moveTo>
                <a:lnTo>
                  <a:pt x="2712846" y="2693875"/>
                </a:lnTo>
                <a:lnTo>
                  <a:pt x="2665617" y="2703400"/>
                </a:lnTo>
                <a:close/>
              </a:path>
            </a:pathLst>
          </a:custGeom>
          <a:solidFill>
            <a:schemeClr val="tx1">
              <a:alpha val="16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6" name="Freeform 15">
            <a:extLst>
              <a:ext uri="{A0D4C93A-0790-44A9-B90A-14C97DBA9D0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46F40EB-54C7-47E9-9185-681F3EFE3919}"/>
              </a:ext>
            </a:extLst>
          </p:cNvPr>
          <p:cNvSpPr/>
          <p:nvPr/>
        </p:nvSpPr>
        <p:spPr>
          <a:xfrm>
            <a:off x="-12040" y="2871728"/>
            <a:ext cx="2248058" cy="2264657"/>
          </a:xfrm>
          <a:custGeom>
            <a:avLst/>
            <a:gdLst/>
            <a:ahLst/>
            <a:cxnLst/>
            <a:rect l="0" t="0" r="r" b="b"/>
            <a:pathLst>
              <a:path w="1764299" h="1875753">
                <a:moveTo>
                  <a:pt x="7114" y="0"/>
                </a:moveTo>
                <a:lnTo>
                  <a:pt x="1764299" y="462417"/>
                </a:lnTo>
                <a:lnTo>
                  <a:pt x="1517676" y="1875753"/>
                </a:lnTo>
                <a:lnTo>
                  <a:pt x="0" y="1695529"/>
                </a:lnTo>
                <a:close/>
              </a:path>
            </a:pathLst>
          </a:custGeom>
          <a:gradFill rotWithShape="1">
            <a:gsLst>
              <a:gs pos="54626">
                <a:schemeClr val="tx2">
                  <a:alpha val="0"/>
                </a:schemeClr>
              </a:gs>
              <a:gs pos="100000">
                <a:schemeClr val="tx2">
                  <a:alpha val="63000"/>
                </a:schemeClr>
              </a:gs>
            </a:gsLst>
            <a:lin ang="150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7" name="Oval 16">
            <a:extLst>
              <a:ext uri="{1A36134C-3B7A-4482-93C8-35AB788D5BA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A0EC4CC-CC2C-4B9D-989B-7A9DEBF68BE8}"/>
              </a:ext>
            </a:extLst>
          </p:cNvPr>
          <p:cNvSpPr/>
          <p:nvPr/>
        </p:nvSpPr>
        <p:spPr>
          <a:xfrm>
            <a:off x="664194" y="-95250"/>
            <a:ext cx="7806548" cy="5340323"/>
          </a:xfrm>
          <a:prstGeom prst="ellipse">
            <a:avLst/>
          </a:prstGeom>
          <a:gradFill rotWithShape="1">
            <a:gsLst>
              <a:gs pos="0">
                <a:schemeClr val="bg2">
                  <a:alpha val="53999"/>
                  <a:lumMod val="50000"/>
                </a:schemeClr>
              </a:gs>
              <a:gs pos="61233">
                <a:schemeClr val="bg2">
                  <a:alpha val="0"/>
                  <a:lumMod val="50000"/>
                </a:schemeClr>
              </a:gs>
            </a:gsLst>
            <a:path path="circle">
              <a:fillToRect l="50000" t="50000" r="50000" b="50000"/>
            </a:path>
            <a:tileRect/>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8" name="Freeform 17">
            <a:extLst>
              <a:ext uri="{CEC6AFC8-2B20-499F-8251-7968C8E49A9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B738189-1E1A-40EA-938A-A713E867E692}"/>
              </a:ext>
            </a:extLst>
          </p:cNvPr>
          <p:cNvSpPr/>
          <p:nvPr/>
        </p:nvSpPr>
        <p:spPr>
          <a:xfrm>
            <a:off x="2805027" y="3656651"/>
            <a:ext cx="2219720" cy="1470367"/>
          </a:xfrm>
          <a:custGeom>
            <a:avLst/>
            <a:gdLst/>
            <a:ahLst/>
            <a:cxnLst/>
            <a:rect l="0" t="0" r="r" b="b"/>
            <a:pathLst>
              <a:path w="2219720" h="1470368">
                <a:moveTo>
                  <a:pt x="0" y="1470368"/>
                </a:moveTo>
                <a:lnTo>
                  <a:pt x="1650592" y="0"/>
                </a:lnTo>
                <a:lnTo>
                  <a:pt x="2219720" y="388905"/>
                </a:lnTo>
                <a:close/>
              </a:path>
            </a:pathLst>
          </a:custGeom>
          <a:gradFill rotWithShape="1">
            <a:gsLst>
              <a:gs pos="22026">
                <a:schemeClr val="accent5">
                  <a:alpha val="0"/>
                  <a:lumMod val="50000"/>
                </a:schemeClr>
              </a:gs>
              <a:gs pos="95595">
                <a:schemeClr val="accent5">
                  <a:alpha val="37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9" name="Freeform 18">
            <a:extLst>
              <a:ext uri="{51A02B36-2BE9-435B-B164-F27C4FC8333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572933E-AB95-4268-B754-E51CA676C7A5}"/>
              </a:ext>
            </a:extLst>
          </p:cNvPr>
          <p:cNvSpPr/>
          <p:nvPr/>
        </p:nvSpPr>
        <p:spPr>
          <a:xfrm>
            <a:off x="1230556" y="3457456"/>
            <a:ext cx="1603045" cy="1669444"/>
          </a:xfrm>
          <a:custGeom>
            <a:avLst/>
            <a:gdLst/>
            <a:ahLst/>
            <a:cxnLst/>
            <a:rect l="0" t="0" r="r" b="b"/>
            <a:pathLst>
              <a:path w="1603046" h="1669444">
                <a:moveTo>
                  <a:pt x="1603046" y="1659959"/>
                </a:moveTo>
                <a:lnTo>
                  <a:pt x="0" y="0"/>
                </a:lnTo>
                <a:lnTo>
                  <a:pt x="825237" y="189710"/>
                </a:lnTo>
                <a:close/>
              </a:path>
            </a:pathLst>
          </a:custGeom>
          <a:gradFill rotWithShape="1">
            <a:gsLst>
              <a:gs pos="22026">
                <a:schemeClr val="accent1">
                  <a:alpha val="0"/>
                  <a:lumMod val="50000"/>
                </a:schemeClr>
              </a:gs>
              <a:gs pos="95595">
                <a:schemeClr val="accent1">
                  <a:alpha val="79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0" name="L-Shape 19">
            <a:extLst>
              <a:ext uri="{426FCD83-ADED-4BCC-92D5-0173DBA2E51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50D2598-D318-46D2-820A-2CE86135F64A}"/>
              </a:ext>
            </a:extLst>
          </p:cNvPr>
          <p:cNvSpPr/>
          <p:nvPr/>
        </p:nvSpPr>
        <p:spPr>
          <a:xfrm rot="16200000">
            <a:off x="7540902" y="2878795"/>
            <a:ext cx="260250" cy="298774"/>
          </a:xfrm>
          <a:prstGeom prst="corner">
            <a:avLst>
              <a:gd name="adj1" fmla="val 14261"/>
              <a:gd name="adj2" fmla="val 11512"/>
            </a:avLst>
          </a:prstGeom>
          <a:solidFill>
            <a:schemeClr val="bg1"/>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1" name="L-Shape 20">
            <a:extLst>
              <a:ext uri="{F5A7634D-71A4-4B73-B3AD-4B5E44E3321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807E047-EBEE-4B33-BDE4-E377D0F1B5DB}"/>
              </a:ext>
            </a:extLst>
          </p:cNvPr>
          <p:cNvSpPr/>
          <p:nvPr/>
        </p:nvSpPr>
        <p:spPr>
          <a:xfrm rot="5400000">
            <a:off x="1337383" y="1422590"/>
            <a:ext cx="260250" cy="298774"/>
          </a:xfrm>
          <a:prstGeom prst="corner">
            <a:avLst>
              <a:gd name="adj1" fmla="val 14261"/>
              <a:gd name="adj2" fmla="val 11512"/>
            </a:avLst>
          </a:prstGeom>
          <a:solidFill>
            <a:schemeClr val="bg1"/>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2" name="Title 1">
            <a:extLst>
              <a:ext uri="{3A32AD9E-B361-4A71-BAA2-BE916F958B8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0DE2567-772B-48F2-99C6-2900111AF860}"/>
              </a:ext>
            </a:extLst>
          </p:cNvPr>
          <p:cNvSpPr>
            <a:spLocks noGrp="1"/>
          </p:cNvSpPr>
          <p:nvPr>
            <p:ph type="title"/>
          </p:nvPr>
        </p:nvSpPr>
        <p:spPr>
          <a:xfrm>
            <a:off x="1654720" y="1431419"/>
            <a:ext cx="5899280" cy="1554480"/>
          </a:xfrm>
          <a:prstGeom prst="rect">
            <a:avLst/>
          </a:prstGeom>
        </p:spPr>
        <p:txBody>
          <a:bodyPr rtlCol="0"/>
          <a:lstStyle>
            <a:lvl1pPr lvl="0" algn="ctr">
              <a:defRPr lang="en-US" sz="4400" b="1" dirty="0">
                <a:solidFill>
                  <a:srgbClr val="FFFFFF"/>
                </a:solidFill>
                <a:latin typeface="+mj-lt"/>
              </a:defRPr>
            </a:lvl1pPr>
          </a:lstStyle>
          <a:p>
            <a:r>
              <a:rPr lang="en-US" dirty="0"/>
              <a:t>Click to edit Master title style</a:t>
            </a:r>
          </a:p>
        </p:txBody>
      </p:sp>
      <p:sp>
        <p:nvSpPr>
          <p:cNvPr id="23" name="Subtitle 2">
            <a:extLst>
              <a:ext uri="{A9D65249-A369-4119-B4C9-1C3BB9A2D17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432DD1B-EB4E-44C5-9BB4-83A07C8E5155}"/>
              </a:ext>
            </a:extLst>
          </p:cNvPr>
          <p:cNvSpPr>
            <a:spLocks noGrp="1"/>
          </p:cNvSpPr>
          <p:nvPr>
            <p:ph type="subTitle" idx="1"/>
          </p:nvPr>
        </p:nvSpPr>
        <p:spPr>
          <a:xfrm>
            <a:off x="1656211" y="2987201"/>
            <a:ext cx="5903528" cy="320039"/>
          </a:xfrm>
          <a:prstGeom prst="rect">
            <a:avLst/>
          </a:prstGeom>
        </p:spPr>
        <p:txBody>
          <a:bodyPr vert="horz" lIns="91440" tIns="0" rtlCol="0" anchor="t">
            <a:normAutofit/>
          </a:bodyPr>
          <a:lstStyle>
            <a:lvl1pPr marL="0" lvl="0" indent="0" algn="ctr">
              <a:lnSpc>
                <a:spcPct val="100000"/>
              </a:lnSpc>
              <a:spcBef>
                <a:spcPts val="0"/>
              </a:spcBef>
              <a:buNone/>
              <a:defRPr lang="en-US" sz="1800" b="0" i="0" baseline="0" dirty="0">
                <a:solidFill>
                  <a:schemeClr val="bg2"/>
                </a:solidFill>
                <a:latin typeface="+mn-lt"/>
              </a:defRPr>
            </a:lvl1pPr>
            <a:lvl2pPr marL="457200" lvl="1" indent="0" algn="ctr">
              <a:buNone/>
              <a:defRPr lang="en-US" dirty="0">
                <a:solidFill>
                  <a:schemeClr val="tx1">
                    <a:tint val="75000"/>
                  </a:schemeClr>
                </a:solidFill>
                <a:latin typeface="+mn-lt"/>
              </a:defRPr>
            </a:lvl2pPr>
            <a:lvl3pPr marL="914400" lvl="2" indent="0" algn="ctr">
              <a:buNone/>
              <a:defRPr lang="en-US" dirty="0">
                <a:solidFill>
                  <a:schemeClr val="tx1">
                    <a:tint val="75000"/>
                  </a:schemeClr>
                </a:solidFill>
                <a:latin typeface="+mn-lt"/>
              </a:defRPr>
            </a:lvl3pPr>
            <a:lvl4pPr marL="1371600" lvl="3" indent="0" algn="ctr">
              <a:buNone/>
              <a:defRPr lang="en-US" dirty="0">
                <a:solidFill>
                  <a:schemeClr val="tx1">
                    <a:tint val="75000"/>
                  </a:schemeClr>
                </a:solidFill>
                <a:latin typeface="+mn-lt"/>
              </a:defRPr>
            </a:lvl4pPr>
            <a:lvl5pPr marL="1828800" lvl="4" indent="0" algn="ctr">
              <a:buNone/>
              <a:defRPr lang="en-US" dirty="0">
                <a:solidFill>
                  <a:schemeClr val="tx1">
                    <a:tint val="75000"/>
                  </a:schemeClr>
                </a:solidFill>
                <a:latin typeface="+mn-lt"/>
              </a:defRPr>
            </a:lvl5pPr>
            <a:lvl6pPr marL="2286000" lvl="5" indent="0" algn="ctr">
              <a:buNone/>
              <a:defRPr lang="en-US" dirty="0">
                <a:solidFill>
                  <a:schemeClr val="tx1">
                    <a:tint val="75000"/>
                  </a:schemeClr>
                </a:solidFill>
                <a:latin typeface="+mn-lt"/>
              </a:defRPr>
            </a:lvl6pPr>
            <a:lvl7pPr marL="2743200" lvl="6" indent="0" algn="ctr">
              <a:buNone/>
              <a:defRPr lang="en-US" dirty="0">
                <a:solidFill>
                  <a:schemeClr val="tx1">
                    <a:tint val="75000"/>
                  </a:schemeClr>
                </a:solidFill>
                <a:latin typeface="+mn-lt"/>
              </a:defRPr>
            </a:lvl7pPr>
            <a:lvl8pPr marL="3200400" lvl="7" indent="0" algn="ctr">
              <a:buNone/>
              <a:defRPr lang="en-US" dirty="0">
                <a:solidFill>
                  <a:schemeClr val="tx1">
                    <a:tint val="75000"/>
                  </a:schemeClr>
                </a:solidFill>
                <a:latin typeface="+mn-lt"/>
              </a:defRPr>
            </a:lvl8pPr>
            <a:lvl9pPr marL="3657600" lvl="8" indent="0" algn="ctr">
              <a:buNone/>
              <a:defRPr lang="en-US" dirty="0">
                <a:solidFill>
                  <a:schemeClr val="tx1">
                    <a:tint val="75000"/>
                  </a:schemeClr>
                </a:solidFill>
                <a:latin typeface="+mn-lt"/>
              </a:defRPr>
            </a:lvl9pPr>
          </a:lstStyle>
          <a:p>
            <a:r>
              <a:rPr lang="en-US" dirty="0"/>
              <a:t>Click to edit Master subtitle style</a:t>
            </a:r>
          </a:p>
        </p:txBody>
      </p:sp>
      <p:sp>
        <p:nvSpPr>
          <p:cNvPr id="24" name="Slide Number Placeholder 5">
            <a:extLst>
              <a:ext uri="{41FDA684-9F20-4CFD-B5CA-6C174CE0E1B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C1EBA7C-194C-4F20-9E4B-386454FC1436}"/>
              </a:ext>
            </a:extLst>
          </p:cNvPr>
          <p:cNvSpPr>
            <a:spLocks noGrp="1"/>
          </p:cNvSpPr>
          <p:nvPr>
            <p:ph type="sldNum" sz="quarter" idx="12"/>
          </p:nvPr>
        </p:nvSpPr>
        <p:spPr/>
        <p:txBody>
          <a:bodyPr rtlCol="0"/>
          <a:lstStyle>
            <a:lvl1pPr lvl="0"/>
          </a:lstStyle>
          <a:p>
            <a:r>
              <a:rPr lang="en-US" dirty="0"/>
              <a:t>&lt;#&gt;</a:t>
            </a:r>
          </a:p>
        </p:txBody>
      </p:sp>
      <p:sp>
        <p:nvSpPr>
          <p:cNvPr id="25" name="Footer Placeholder 4">
            <a:extLst>
              <a:ext uri="{35E758E3-14B6-48C0-9F29-5BE8059F178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C7E15B1-649A-45C4-885C-8B11EA83551B}"/>
              </a:ext>
            </a:extLst>
          </p:cNvPr>
          <p:cNvSpPr>
            <a:spLocks noGrp="1"/>
          </p:cNvSpPr>
          <p:nvPr>
            <p:ph type="ftr" sz="quarter" idx="11"/>
          </p:nvPr>
        </p:nvSpPr>
        <p:spPr/>
        <p:txBody>
          <a:bodyPr rtlCol="0"/>
          <a:lstStyle>
            <a:lvl1pPr lvl="0"/>
          </a:lstStyle>
          <a:p>
            <a:r>
              <a:rPr lang="en-US" dirty="0"/>
              <a:t>Footer</a:t>
            </a:r>
          </a:p>
        </p:txBody>
      </p:sp>
      <p:sp>
        <p:nvSpPr>
          <p:cNvPr id="26" name="Date Placeholder 3">
            <a:extLst>
              <a:ext uri="{07AEB011-EFD5-42E6-8912-FB36012E639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13C951B-D3A2-43CE-8F2A-55697EECC704}"/>
              </a:ext>
            </a:extLst>
          </p:cNvPr>
          <p:cNvSpPr>
            <a:spLocks noGrp="1"/>
          </p:cNvSpPr>
          <p:nvPr>
            <p:ph type="dt" sz="half" idx="10"/>
          </p:nvPr>
        </p:nvSpPr>
        <p:spPr/>
        <p:txBody>
          <a:bodyPr rtlCol="0"/>
          <a:lstStyle>
            <a:lvl1pPr lvl="0"/>
          </a:lstStyle>
          <a:p>
            <a:r>
              <a:rPr lang="en-US"/>
              <a:t>Date</a:t>
            </a:r>
            <a:endParaRPr lang="en-US" dirty="0"/>
          </a:p>
        </p:txBody>
      </p:sp>
    </p:spTree>
    <p:extLst>
      <p:ext uri="{A7587478-0FBB-42FF-904B-FADE3AD157C4}">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Text, and Images">
    <p:bg>
      <p:bgPr>
        <a:gradFill rotWithShape="1">
          <a:gsLst>
            <a:gs pos="0">
              <a:srgbClr val="55124F"/>
            </a:gs>
            <a:gs pos="100000">
              <a:srgbClr val="BD2B5B"/>
            </a:gs>
          </a:gsLst>
          <a:lin ang="3360000" scaled="0"/>
        </a:gradFill>
        <a:effectLst/>
      </p:bgPr>
    </p:bg>
    <p:spTree>
      <p:nvGrpSpPr>
        <p:cNvPr id="1" name=""/>
        <p:cNvGrpSpPr/>
        <p:nvPr/>
      </p:nvGrpSpPr>
      <p:grpSpPr>
        <a:xfrm>
          <a:off x="0" y="0"/>
          <a:ext cx="0" cy="0"/>
          <a:chOff x="0" y="0"/>
          <a:chExt cx="0" cy="0"/>
        </a:xfrm>
      </p:grpSpPr>
      <p:sp>
        <p:nvSpPr>
          <p:cNvPr id="2" name="TextBox 1">
            <a:extLst>
              <a:ext uri="{1946F662-4DB0-4DF4-86A9-71D5FAB1D4C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F6AE47C-E73A-4B2B-8720-EB60047F963E}"/>
              </a:ext>
            </a:extLst>
          </p:cNvPr>
          <p:cNvSpPr txBox="1">
            <a:spLocks noGrp="1"/>
          </p:cNvSpPr>
          <p:nvPr/>
        </p:nvSpPr>
        <p:spPr>
          <a:xfrm>
            <a:off x="6123448" y="4771233"/>
            <a:ext cx="2133600" cy="273844"/>
          </a:xfrm>
          <a:prstGeom prst="rect">
            <a:avLst/>
          </a:prstGeom>
        </p:spPr>
        <p:txBody>
          <a:bodyPr vert="horz" lIns="91440" tIns="45720" rIns="91440" bIns="45720" rtlCol="0" anchor="ctr"/>
          <a:lstStyle>
            <a:lvl1pPr lvl="0" algn="r">
              <a:defRPr lang="en-US" sz="600" b="0" i="0" dirty="0">
                <a:solidFill>
                  <a:schemeClr val="bg1">
                    <a:lumMod val="50000"/>
                  </a:schemeClr>
                </a:solidFill>
                <a:latin typeface="+mn-lt"/>
              </a:defRPr>
            </a:lvl1pPr>
          </a:lstStyle>
          <a:p>
            <a:r>
              <a:rPr lang="en-US" dirty="0">
                <a:solidFill>
                  <a:schemeClr val="bg1">
                    <a:lumMod val="75000"/>
                  </a:schemeClr>
                </a:solidFill>
              </a:rPr>
              <a:t>&lt;#&gt;</a:t>
            </a:r>
          </a:p>
        </p:txBody>
      </p:sp>
      <p:sp>
        <p:nvSpPr>
          <p:cNvPr id="3" name="Rectangle 2">
            <a:extLst>
              <a:ext uri="{32119BD6-B1D6-4936-B52C-E7C0DFC1A0B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D57EDE3-A7C2-4FE0-83FF-9D394EEAD4EE}"/>
              </a:ext>
            </a:extLst>
          </p:cNvPr>
          <p:cNvSpPr/>
          <p:nvPr/>
        </p:nvSpPr>
        <p:spPr>
          <a:xfrm>
            <a:off x="-14412" y="-2371"/>
            <a:ext cx="9155857" cy="5157728"/>
          </a:xfrm>
          <a:prstGeom prst="rect">
            <a:avLst/>
          </a:prstGeom>
          <a:gradFill rotWithShape="1">
            <a:gsLst>
              <a:gs pos="0">
                <a:schemeClr val="bg2">
                  <a:lumMod val="50000"/>
                </a:schemeClr>
              </a:gs>
              <a:gs pos="90749">
                <a:schemeClr val="tx2">
                  <a:lumMod val="90000"/>
                  <a:lumOff val="10000"/>
                </a:schemeClr>
              </a:gs>
              <a:gs pos="44053">
                <a:schemeClr val="accent3">
                  <a:lumMod val="50000"/>
                </a:schemeClr>
              </a:gs>
            </a:gsLst>
            <a:lin ang="156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Rectangle 3">
            <a:extLst>
              <a:ext uri="{65F9CE91-511C-40EC-A01B-49BC7AA2EE3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2F43D92-902E-47DC-B5B6-33BAB7AA0FC4}"/>
              </a:ext>
            </a:extLst>
          </p:cNvPr>
          <p:cNvSpPr/>
          <p:nvPr/>
        </p:nvSpPr>
        <p:spPr>
          <a:xfrm>
            <a:off x="4692755" y="-14228"/>
            <a:ext cx="4451060" cy="5179070"/>
          </a:xfrm>
          <a:prstGeom prst="rect">
            <a:avLst/>
          </a:prstGeom>
          <a:gradFill rotWithShape="1">
            <a:gsLst>
              <a:gs pos="19824">
                <a:schemeClr val="tx1">
                  <a:alpha val="0"/>
                </a:schemeClr>
              </a:gs>
              <a:gs pos="100000">
                <a:schemeClr val="tx1">
                  <a:alpha val="55000"/>
                </a:schemeClr>
              </a:gs>
            </a:gsLst>
            <a:lin ang="204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Rectangle 4">
            <a:extLst>
              <a:ext uri="{84DA339F-A0ED-4957-9A47-4830CCBE18D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6A8540B-E1FF-43F1-8FBE-16F52BBB8D30}"/>
              </a:ext>
            </a:extLst>
          </p:cNvPr>
          <p:cNvSpPr/>
          <p:nvPr/>
        </p:nvSpPr>
        <p:spPr>
          <a:xfrm>
            <a:off x="-2555" y="14228"/>
            <a:ext cx="4451060" cy="5141919"/>
          </a:xfrm>
          <a:prstGeom prst="rect">
            <a:avLst/>
          </a:prstGeom>
          <a:gradFill rotWithShape="1">
            <a:gsLst>
              <a:gs pos="33921">
                <a:schemeClr val="tx1">
                  <a:alpha val="0"/>
                </a:schemeClr>
              </a:gs>
              <a:gs pos="100000">
                <a:schemeClr val="tx1">
                  <a:alpha val="55000"/>
                </a:schemeClr>
              </a:gs>
            </a:gsLst>
            <a:lin ang="972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a:extLst>
              <a:ext uri="{24371058-7FA4-4D38-9BB7-0973A205E83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B4D7F14-95E4-4FDE-86A3-2E38C0107231}"/>
              </a:ext>
            </a:extLst>
          </p:cNvPr>
          <p:cNvSpPr/>
          <p:nvPr/>
        </p:nvSpPr>
        <p:spPr>
          <a:xfrm rot="16200000">
            <a:off x="4725635"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5286">
                <a:schemeClr val="accent6">
                  <a:alpha val="19000"/>
                </a:schemeClr>
              </a:gs>
              <a:gs pos="71366">
                <a:schemeClr val="bg1">
                  <a:alpha val="0"/>
                </a:schemeClr>
              </a:gs>
            </a:gsLst>
            <a:lin ang="16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a:extLst>
              <a:ext uri="{C80D4559-5232-42E2-AABB-90CBA65AA71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32543E3-EF04-4649-9BC0-BE5A76133A86}"/>
              </a:ext>
            </a:extLst>
          </p:cNvPr>
          <p:cNvSpPr/>
          <p:nvPr/>
        </p:nvSpPr>
        <p:spPr>
          <a:xfrm>
            <a:off x="4636119" y="-38100"/>
            <a:ext cx="4469780" cy="3884341"/>
          </a:xfrm>
          <a:custGeom>
            <a:avLst/>
            <a:gdLst/>
            <a:ahLst/>
            <a:cxnLst/>
            <a:rect l="0" t="0" r="r" b="b"/>
            <a:pathLst>
              <a:path w="5417635" h="3884341">
                <a:moveTo>
                  <a:pt x="3302307" y="0"/>
                </a:moveTo>
                <a:lnTo>
                  <a:pt x="5403626" y="18585"/>
                </a:lnTo>
                <a:lnTo>
                  <a:pt x="5417635" y="3884341"/>
                </a:lnTo>
                <a:lnTo>
                  <a:pt x="0" y="9293"/>
                </a:lnTo>
                <a:close/>
              </a:path>
            </a:pathLst>
          </a:custGeom>
          <a:gradFill rotWithShape="1">
            <a:gsLst>
              <a:gs pos="0">
                <a:schemeClr val="bg1">
                  <a:alpha val="7999"/>
                </a:schemeClr>
              </a:gs>
              <a:gs pos="73568">
                <a:schemeClr val="bg1">
                  <a:alpha val="0"/>
                </a:schemeClr>
              </a:gs>
            </a:gsLst>
            <a:lin ang="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Freeform 7">
            <a:extLst>
              <a:ext uri="{DCB38615-B4C6-45D0-B1B6-7B09180C626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DE19055-BE88-40B0-A5FA-2F802BD8EA3C}"/>
              </a:ext>
            </a:extLst>
          </p:cNvPr>
          <p:cNvSpPr/>
          <p:nvPr/>
        </p:nvSpPr>
        <p:spPr>
          <a:xfrm rot="16200000">
            <a:off x="4744606"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2643">
                <a:schemeClr val="tx2">
                  <a:alpha val="65000"/>
                  <a:lumMod val="90000"/>
                  <a:lumOff val="10000"/>
                </a:schemeClr>
              </a:gs>
              <a:gs pos="73568">
                <a:schemeClr val="tx2">
                  <a:alpha val="0"/>
                  <a:lumMod val="75000"/>
                  <a:lumOff val="25000"/>
                </a:schemeClr>
              </a:gs>
            </a:gsLst>
            <a:lin ang="10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Freeform 8">
            <a:extLst>
              <a:ext uri="{CED9F02E-8DAA-4BDA-BA60-E49E5291A3D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8B16C81-3F54-4141-8C3E-C60DB985588B}"/>
              </a:ext>
            </a:extLst>
          </p:cNvPr>
          <p:cNvSpPr/>
          <p:nvPr/>
        </p:nvSpPr>
        <p:spPr>
          <a:xfrm rot="5400000">
            <a:off x="1955108" y="-1983591"/>
            <a:ext cx="5169963" cy="9108091"/>
          </a:xfrm>
          <a:custGeom>
            <a:avLst/>
            <a:gdLst/>
            <a:ahLst/>
            <a:cxnLst/>
            <a:rect l="0" t="0" r="r" b="b"/>
            <a:pathLst>
              <a:path w="5169963" h="9108091">
                <a:moveTo>
                  <a:pt x="5169963" y="0"/>
                </a:moveTo>
                <a:lnTo>
                  <a:pt x="5159224" y="9063751"/>
                </a:lnTo>
                <a:lnTo>
                  <a:pt x="0" y="9108091"/>
                </a:lnTo>
                <a:close/>
              </a:path>
            </a:pathLst>
          </a:custGeom>
          <a:gradFill rotWithShape="1">
            <a:gsLst>
              <a:gs pos="7930">
                <a:schemeClr val="bg2">
                  <a:alpha val="33999"/>
                  <a:lumMod val="50000"/>
                </a:schemeClr>
              </a:gs>
              <a:gs pos="45374">
                <a:schemeClr val="bg2">
                  <a:alpha val="5000"/>
                  <a:lumMod val="50000"/>
                </a:schemeClr>
              </a:gs>
            </a:gsLst>
            <a:lin ang="3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0" name="Freeform 9">
            <a:extLst>
              <a:ext uri="{1A3BA993-F245-4538-A139-34E56EA6ED7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A4F86F0-C60B-4CF9-86A2-E2A69E9510E0}"/>
              </a:ext>
            </a:extLst>
          </p:cNvPr>
          <p:cNvSpPr/>
          <p:nvPr/>
        </p:nvSpPr>
        <p:spPr>
          <a:xfrm rot="5400000">
            <a:off x="974448" y="-972261"/>
            <a:ext cx="5160099" cy="7114107"/>
          </a:xfrm>
          <a:custGeom>
            <a:avLst/>
            <a:gdLst/>
            <a:ahLst/>
            <a:cxnLst/>
            <a:rect l="0" t="0" r="r" b="b"/>
            <a:pathLst>
              <a:path w="5160100" h="7114108">
                <a:moveTo>
                  <a:pt x="4742739" y="0"/>
                </a:moveTo>
                <a:lnTo>
                  <a:pt x="2760274" y="7114108"/>
                </a:lnTo>
                <a:lnTo>
                  <a:pt x="0" y="4145154"/>
                </a:lnTo>
                <a:close/>
              </a:path>
            </a:pathLst>
          </a:custGeom>
          <a:gradFill rotWithShape="1">
            <a:gsLst>
              <a:gs pos="7930">
                <a:schemeClr val="bg2">
                  <a:alpha val="0"/>
                  <a:lumMod val="50000"/>
                </a:schemeClr>
              </a:gs>
              <a:gs pos="56828">
                <a:schemeClr val="bg2">
                  <a:alpha val="7999"/>
                  <a:lumMod val="5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1" name="Freeform 10">
            <a:extLst>
              <a:ext uri="{47B8BAF9-2EA6-4B3A-BC1C-CAB3BEB5A6B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8EE879F-EC28-46FE-99BF-1862CE461C43}"/>
              </a:ext>
            </a:extLst>
          </p:cNvPr>
          <p:cNvSpPr/>
          <p:nvPr/>
        </p:nvSpPr>
        <p:spPr>
          <a:xfrm rot="5400000">
            <a:off x="1069860" y="488982"/>
            <a:ext cx="4154797" cy="5083097"/>
          </a:xfrm>
          <a:custGeom>
            <a:avLst/>
            <a:gdLst/>
            <a:ahLst/>
            <a:cxnLst/>
            <a:rect l="0" t="0" r="r" b="b"/>
            <a:pathLst>
              <a:path w="4154797" h="5083098">
                <a:moveTo>
                  <a:pt x="1638354" y="0"/>
                </a:moveTo>
                <a:lnTo>
                  <a:pt x="4154797" y="2874177"/>
                </a:lnTo>
                <a:lnTo>
                  <a:pt x="0" y="5083098"/>
                </a:lnTo>
                <a:close/>
              </a:path>
            </a:pathLst>
          </a:custGeom>
          <a:gradFill rotWithShape="1">
            <a:gsLst>
              <a:gs pos="7930">
                <a:schemeClr val="tx2">
                  <a:alpha val="36000"/>
                  <a:lumMod val="90000"/>
                  <a:lumOff val="10000"/>
                </a:schemeClr>
              </a:gs>
              <a:gs pos="56828">
                <a:schemeClr val="tx2">
                  <a:alpha val="0"/>
                  <a:lumMod val="90000"/>
                  <a:lumOff val="1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2" name="Freeform 11">
            <a:extLst>
              <a:ext uri="{E9782646-E5EF-4052-9373-0CE5B3ABBAB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64866C6-F50A-42AE-8A01-3555C1BEB58A}"/>
              </a:ext>
            </a:extLst>
          </p:cNvPr>
          <p:cNvSpPr/>
          <p:nvPr/>
        </p:nvSpPr>
        <p:spPr>
          <a:xfrm>
            <a:off x="4522294" y="4703"/>
            <a:ext cx="2494159" cy="2025625"/>
          </a:xfrm>
          <a:custGeom>
            <a:avLst/>
            <a:gdLst/>
            <a:ahLst/>
            <a:cxnLst/>
            <a:rect l="0" t="0" r="r" b="b"/>
            <a:pathLst>
              <a:path w="2494160" h="2025626">
                <a:moveTo>
                  <a:pt x="0" y="9525"/>
                </a:moveTo>
                <a:lnTo>
                  <a:pt x="142085" y="0"/>
                </a:lnTo>
                <a:lnTo>
                  <a:pt x="2494159" y="2025626"/>
                </a:lnTo>
                <a:close/>
              </a:path>
            </a:pathLst>
          </a:custGeom>
          <a:solidFill>
            <a:schemeClr val="accent3">
              <a:alpha val="20999"/>
              <a:lumMod val="7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3" name="Freeform 12">
            <a:extLst>
              <a:ext uri="{8C0EE887-2059-4F49-A116-8D17369447B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D258C0D-3070-41E6-88C9-73F3E8484BA8}"/>
              </a:ext>
            </a:extLst>
          </p:cNvPr>
          <p:cNvSpPr/>
          <p:nvPr/>
        </p:nvSpPr>
        <p:spPr>
          <a:xfrm>
            <a:off x="-12238" y="-14228"/>
            <a:ext cx="7199675" cy="4069269"/>
          </a:xfrm>
          <a:custGeom>
            <a:avLst/>
            <a:gdLst/>
            <a:ahLst/>
            <a:cxnLst/>
            <a:rect l="0" t="0" r="r" b="b"/>
            <a:pathLst>
              <a:path w="7199675" h="4069270">
                <a:moveTo>
                  <a:pt x="0" y="18971"/>
                </a:moveTo>
                <a:lnTo>
                  <a:pt x="199314" y="0"/>
                </a:lnTo>
                <a:lnTo>
                  <a:pt x="7199676" y="4069270"/>
                </a:lnTo>
                <a:close/>
              </a:path>
            </a:pathLst>
          </a:custGeom>
          <a:solidFill>
            <a:schemeClr val="bg1">
              <a:alpha val="5000"/>
              <a:lumMod val="8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4" name="Freeform 13">
            <a:extLst>
              <a:ext uri="{7018FA72-3BD5-4C37-AE6D-25FEE1A28E1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B00E85A-0584-4C5E-B8A6-14E34DABB577}"/>
              </a:ext>
            </a:extLst>
          </p:cNvPr>
          <p:cNvSpPr/>
          <p:nvPr/>
        </p:nvSpPr>
        <p:spPr>
          <a:xfrm>
            <a:off x="16415" y="2803116"/>
            <a:ext cx="2864614" cy="777651"/>
          </a:xfrm>
          <a:custGeom>
            <a:avLst/>
            <a:gdLst/>
            <a:ahLst/>
            <a:cxnLst/>
            <a:rect l="0" t="0" r="r" b="b"/>
            <a:pathLst>
              <a:path w="2864614" h="777651">
                <a:moveTo>
                  <a:pt x="0" y="94697"/>
                </a:moveTo>
                <a:lnTo>
                  <a:pt x="9485" y="0"/>
                </a:lnTo>
                <a:lnTo>
                  <a:pt x="2864614" y="777651"/>
                </a:lnTo>
                <a:close/>
              </a:path>
            </a:pathLst>
          </a:custGeom>
          <a:solidFill>
            <a:schemeClr val="bg1">
              <a:alpha val="2999"/>
              <a:lumMod val="8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5" name="Freeform 14">
            <a:extLst>
              <a:ext uri="{43D393E2-32F2-499B-9249-7BD90B8FD9B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02E0E9C-4632-4637-B6F5-0B7A21C873A2}"/>
              </a:ext>
            </a:extLst>
          </p:cNvPr>
          <p:cNvSpPr/>
          <p:nvPr/>
        </p:nvSpPr>
        <p:spPr>
          <a:xfrm flipH="1">
            <a:off x="2956913" y="4742"/>
            <a:ext cx="2067834" cy="2371369"/>
          </a:xfrm>
          <a:custGeom>
            <a:avLst/>
            <a:gdLst/>
            <a:ahLst/>
            <a:cxnLst/>
            <a:rect l="0" t="0" r="r" b="b"/>
            <a:pathLst>
              <a:path w="2067834" h="2371370">
                <a:moveTo>
                  <a:pt x="1944523" y="0"/>
                </a:moveTo>
                <a:lnTo>
                  <a:pt x="2067834" y="9485"/>
                </a:lnTo>
                <a:lnTo>
                  <a:pt x="0" y="2371369"/>
                </a:lnTo>
                <a:close/>
              </a:path>
            </a:pathLst>
          </a:custGeom>
          <a:solidFill>
            <a:schemeClr val="bg1">
              <a:alpha val="2999"/>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6" name="Freeform 15">
            <a:extLst>
              <a:ext uri="{AD36F0C9-F8F1-430B-87CD-157118C5F4B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825C9C4-94A3-46D6-882D-65B2ADE26CE8}"/>
              </a:ext>
            </a:extLst>
          </p:cNvPr>
          <p:cNvSpPr/>
          <p:nvPr/>
        </p:nvSpPr>
        <p:spPr>
          <a:xfrm>
            <a:off x="6419112" y="2451996"/>
            <a:ext cx="2712846" cy="2703400"/>
          </a:xfrm>
          <a:custGeom>
            <a:avLst/>
            <a:gdLst/>
            <a:ahLst/>
            <a:cxnLst/>
            <a:rect l="0" t="0" r="r" b="b"/>
            <a:pathLst>
              <a:path w="2712846" h="2703400">
                <a:moveTo>
                  <a:pt x="0" y="0"/>
                </a:moveTo>
                <a:lnTo>
                  <a:pt x="2712846" y="2693875"/>
                </a:lnTo>
                <a:lnTo>
                  <a:pt x="2665617" y="2703400"/>
                </a:lnTo>
                <a:close/>
              </a:path>
            </a:pathLst>
          </a:custGeom>
          <a:solidFill>
            <a:schemeClr val="accent4">
              <a:alpha val="6000"/>
              <a:lumMod val="40000"/>
              <a:lumOff val="60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7" name="Freeform 16">
            <a:extLst>
              <a:ext uri="{E01ED9F2-628D-4B40-B8E7-577AF0A43C8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D57894B-89C4-4F73-AD74-491F414EB084}"/>
              </a:ext>
            </a:extLst>
          </p:cNvPr>
          <p:cNvSpPr/>
          <p:nvPr/>
        </p:nvSpPr>
        <p:spPr>
          <a:xfrm>
            <a:off x="-12040" y="2871728"/>
            <a:ext cx="2248058" cy="2264657"/>
          </a:xfrm>
          <a:custGeom>
            <a:avLst/>
            <a:gdLst/>
            <a:ahLst/>
            <a:cxnLst/>
            <a:rect l="0" t="0" r="r" b="b"/>
            <a:pathLst>
              <a:path w="1764299" h="1875753">
                <a:moveTo>
                  <a:pt x="7114" y="0"/>
                </a:moveTo>
                <a:lnTo>
                  <a:pt x="1764299" y="462417"/>
                </a:lnTo>
                <a:lnTo>
                  <a:pt x="1517676" y="1875753"/>
                </a:lnTo>
                <a:lnTo>
                  <a:pt x="0" y="1695529"/>
                </a:lnTo>
                <a:close/>
              </a:path>
            </a:pathLst>
          </a:custGeom>
          <a:gradFill rotWithShape="1">
            <a:gsLst>
              <a:gs pos="54626">
                <a:schemeClr val="tx2">
                  <a:alpha val="0"/>
                </a:schemeClr>
              </a:gs>
              <a:gs pos="100000">
                <a:schemeClr val="tx2">
                  <a:alpha val="63000"/>
                </a:schemeClr>
              </a:gs>
            </a:gsLst>
            <a:lin ang="150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8" name="Freeform 17">
            <a:extLst>
              <a:ext uri="{14BED7F1-F74D-4A16-BFED-A90C5012B2D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B97AFF0-B649-4146-A5C2-43E0878C7B9B}"/>
              </a:ext>
            </a:extLst>
          </p:cNvPr>
          <p:cNvSpPr/>
          <p:nvPr/>
        </p:nvSpPr>
        <p:spPr>
          <a:xfrm>
            <a:off x="2805027" y="3656651"/>
            <a:ext cx="2219720" cy="1470367"/>
          </a:xfrm>
          <a:custGeom>
            <a:avLst/>
            <a:gdLst/>
            <a:ahLst/>
            <a:cxnLst/>
            <a:rect l="0" t="0" r="r" b="b"/>
            <a:pathLst>
              <a:path w="2219720" h="1470368">
                <a:moveTo>
                  <a:pt x="0" y="1470368"/>
                </a:moveTo>
                <a:lnTo>
                  <a:pt x="1650592" y="0"/>
                </a:lnTo>
                <a:lnTo>
                  <a:pt x="2219720" y="388905"/>
                </a:lnTo>
                <a:close/>
              </a:path>
            </a:pathLst>
          </a:custGeom>
          <a:gradFill rotWithShape="1">
            <a:gsLst>
              <a:gs pos="22026">
                <a:schemeClr val="accent5">
                  <a:alpha val="0"/>
                  <a:lumMod val="50000"/>
                </a:schemeClr>
              </a:gs>
              <a:gs pos="95595">
                <a:schemeClr val="accent5">
                  <a:alpha val="37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9" name="Freeform 18">
            <a:extLst>
              <a:ext uri="{284F5E12-25CA-4545-843A-57B238CFDB2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E0E3CDB-0A6F-4C7F-8976-00B2AE781B7C}"/>
              </a:ext>
            </a:extLst>
          </p:cNvPr>
          <p:cNvSpPr/>
          <p:nvPr/>
        </p:nvSpPr>
        <p:spPr>
          <a:xfrm>
            <a:off x="1230556" y="3457456"/>
            <a:ext cx="1603045" cy="1669444"/>
          </a:xfrm>
          <a:custGeom>
            <a:avLst/>
            <a:gdLst/>
            <a:ahLst/>
            <a:cxnLst/>
            <a:rect l="0" t="0" r="r" b="b"/>
            <a:pathLst>
              <a:path w="1603046" h="1669444">
                <a:moveTo>
                  <a:pt x="1603046" y="1659959"/>
                </a:moveTo>
                <a:lnTo>
                  <a:pt x="0" y="0"/>
                </a:lnTo>
                <a:lnTo>
                  <a:pt x="825237" y="189710"/>
                </a:lnTo>
                <a:close/>
              </a:path>
            </a:pathLst>
          </a:custGeom>
          <a:gradFill rotWithShape="1">
            <a:gsLst>
              <a:gs pos="22026">
                <a:schemeClr val="accent1">
                  <a:alpha val="0"/>
                  <a:lumMod val="50000"/>
                </a:schemeClr>
              </a:gs>
              <a:gs pos="95595">
                <a:schemeClr val="accent1">
                  <a:alpha val="79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0" name="Freeform 19">
            <a:extLst>
              <a:ext uri="{4590B61E-C83E-408E-AF1A-D22DDB39E9B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F63D7E7-ABC9-4D2B-B173-3270B62249F8}"/>
              </a:ext>
            </a:extLst>
          </p:cNvPr>
          <p:cNvSpPr/>
          <p:nvPr/>
        </p:nvSpPr>
        <p:spPr>
          <a:xfrm>
            <a:off x="550157" y="1389464"/>
            <a:ext cx="1308995" cy="981746"/>
          </a:xfrm>
          <a:custGeom>
            <a:avLst/>
            <a:gdLst/>
            <a:ahLst/>
            <a:cxnLst/>
            <a:rect l="0" t="0" r="r" b="b"/>
            <a:pathLst>
              <a:path w="1308996" h="981747">
                <a:moveTo>
                  <a:pt x="0" y="0"/>
                </a:moveTo>
                <a:lnTo>
                  <a:pt x="1308996" y="17742"/>
                </a:lnTo>
                <a:lnTo>
                  <a:pt x="549824" y="981747"/>
                </a:lnTo>
                <a:close/>
              </a:path>
            </a:pathLst>
          </a:custGeom>
          <a:gradFill rotWithShape="1">
            <a:gsLst>
              <a:gs pos="100000">
                <a:schemeClr val="tx2">
                  <a:lumMod val="75000"/>
                  <a:lumOff val="25000"/>
                </a:schemeClr>
              </a:gs>
              <a:gs pos="0">
                <a:schemeClr val="accent3">
                  <a:alpha val="0"/>
                  <a:lumMod val="50000"/>
                </a:schemeClr>
              </a:gs>
            </a:gsLst>
            <a:lin ang="1620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1" name="Freeform 20">
            <a:extLst>
              <a:ext uri="{253FC12B-42FB-421F-9BB8-0E5B703F851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8469C20-E316-4758-865D-E84C27B06BF7}"/>
              </a:ext>
            </a:extLst>
          </p:cNvPr>
          <p:cNvSpPr/>
          <p:nvPr/>
        </p:nvSpPr>
        <p:spPr>
          <a:xfrm>
            <a:off x="3130839" y="3190124"/>
            <a:ext cx="1135938" cy="851953"/>
          </a:xfrm>
          <a:custGeom>
            <a:avLst/>
            <a:gdLst/>
            <a:ahLst/>
            <a:cxnLst/>
            <a:rect l="0" t="0" r="r" b="b"/>
            <a:pathLst>
              <a:path w="2210116" h="1574589">
                <a:moveTo>
                  <a:pt x="0" y="0"/>
                </a:moveTo>
                <a:lnTo>
                  <a:pt x="2210116" y="28456"/>
                </a:lnTo>
                <a:lnTo>
                  <a:pt x="815751" y="1574589"/>
                </a:lnTo>
                <a:close/>
              </a:path>
            </a:pathLst>
          </a:custGeom>
          <a:solidFill>
            <a:schemeClr val="bg2">
              <a:alpha val="27999"/>
              <a:lumMod val="50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2" name="Freeform 21">
            <a:extLst>
              <a:ext uri="{6D84C595-4287-46DE-81FC-C78672FD356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45C70B9-0CA0-4BE8-A372-C0598F6D25F7}"/>
              </a:ext>
            </a:extLst>
          </p:cNvPr>
          <p:cNvSpPr/>
          <p:nvPr/>
        </p:nvSpPr>
        <p:spPr>
          <a:xfrm>
            <a:off x="3065232" y="3323711"/>
            <a:ext cx="387481" cy="264802"/>
          </a:xfrm>
          <a:custGeom>
            <a:avLst/>
            <a:gdLst/>
            <a:ahLst/>
            <a:cxnLst/>
            <a:rect l="0" t="0" r="r" b="b"/>
            <a:pathLst>
              <a:path w="2210116" h="1574589">
                <a:moveTo>
                  <a:pt x="0" y="0"/>
                </a:moveTo>
                <a:lnTo>
                  <a:pt x="2210116" y="28456"/>
                </a:lnTo>
                <a:lnTo>
                  <a:pt x="815751" y="1574589"/>
                </a:lnTo>
                <a:close/>
              </a:path>
            </a:pathLst>
          </a:custGeom>
          <a:solidFill>
            <a:schemeClr val="accent2">
              <a:lumMod val="50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3" name="Freeform 22">
            <a:extLst>
              <a:ext uri="{9EBDCBB4-B2AF-4473-98D9-59706679202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2671AC5-EE07-41E0-A89F-077AC0565047}"/>
              </a:ext>
            </a:extLst>
          </p:cNvPr>
          <p:cNvSpPr/>
          <p:nvPr/>
        </p:nvSpPr>
        <p:spPr>
          <a:xfrm>
            <a:off x="768323" y="2033528"/>
            <a:ext cx="285354" cy="178643"/>
          </a:xfrm>
          <a:custGeom>
            <a:avLst/>
            <a:gdLst/>
            <a:ahLst/>
            <a:cxnLst/>
            <a:rect l="0" t="0" r="r" b="b"/>
            <a:pathLst>
              <a:path w="2210116" h="1574589">
                <a:moveTo>
                  <a:pt x="0" y="0"/>
                </a:moveTo>
                <a:lnTo>
                  <a:pt x="2210116" y="28456"/>
                </a:lnTo>
                <a:lnTo>
                  <a:pt x="815751" y="1574589"/>
                </a:lnTo>
                <a:close/>
              </a:path>
            </a:pathLst>
          </a:custGeom>
          <a:solidFill>
            <a:schemeClr val="accent2">
              <a:alpha val="70000"/>
              <a:lumMod val="7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4" name="Freeform 23">
            <a:extLst>
              <a:ext uri="{56F35958-5EA4-4972-B6A1-EF986DD6D66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6650380-710A-41C3-A38E-F6ED5DA096B0}"/>
              </a:ext>
            </a:extLst>
          </p:cNvPr>
          <p:cNvSpPr/>
          <p:nvPr/>
        </p:nvSpPr>
        <p:spPr>
          <a:xfrm rot="480000">
            <a:off x="7657891" y="1362139"/>
            <a:ext cx="1056877" cy="1481734"/>
          </a:xfrm>
          <a:custGeom>
            <a:avLst/>
            <a:gdLst/>
            <a:ahLst/>
            <a:cxnLst/>
            <a:rect l="0" t="0" r="r" b="b"/>
            <a:pathLst>
              <a:path w="1111537" h="1290025">
                <a:moveTo>
                  <a:pt x="0" y="0"/>
                </a:moveTo>
                <a:lnTo>
                  <a:pt x="1111537" y="34526"/>
                </a:lnTo>
                <a:lnTo>
                  <a:pt x="379419" y="1290025"/>
                </a:lnTo>
                <a:close/>
              </a:path>
            </a:pathLst>
          </a:custGeom>
          <a:solidFill>
            <a:schemeClr val="accent2">
              <a:alpha val="33000"/>
              <a:lumMod val="50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5" name="Freeform 24">
            <a:extLst>
              <a:ext uri="{1A6FBCE7-DF3E-422D-A364-872AB76F540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E5276F7-2784-4CEF-B03B-86A9A7AD920D}"/>
              </a:ext>
            </a:extLst>
          </p:cNvPr>
          <p:cNvSpPr/>
          <p:nvPr/>
        </p:nvSpPr>
        <p:spPr>
          <a:xfrm>
            <a:off x="8285710" y="1668179"/>
            <a:ext cx="384343" cy="264802"/>
          </a:xfrm>
          <a:custGeom>
            <a:avLst/>
            <a:gdLst/>
            <a:ahLst/>
            <a:cxnLst/>
            <a:rect l="0" t="0" r="r" b="b"/>
            <a:pathLst>
              <a:path w="2210116" h="1574589">
                <a:moveTo>
                  <a:pt x="0" y="0"/>
                </a:moveTo>
                <a:lnTo>
                  <a:pt x="2210116" y="28456"/>
                </a:lnTo>
                <a:lnTo>
                  <a:pt x="815751" y="1574589"/>
                </a:lnTo>
                <a:close/>
              </a:path>
            </a:pathLst>
          </a:custGeom>
          <a:solidFill>
            <a:schemeClr val="accent2">
              <a:alpha val="80000"/>
              <a:lumMod val="7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6" name="Freeform 25">
            <a:extLst>
              <a:ext uri="{9747B697-015A-41B9-B6FF-B77202737AF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A1FFF53-E5A1-42E3-9A88-0D7C726AAD38}"/>
              </a:ext>
            </a:extLst>
          </p:cNvPr>
          <p:cNvSpPr/>
          <p:nvPr/>
        </p:nvSpPr>
        <p:spPr>
          <a:xfrm>
            <a:off x="1935432" y="1463135"/>
            <a:ext cx="1384326" cy="2247979"/>
          </a:xfrm>
          <a:custGeom>
            <a:avLst/>
            <a:gdLst/>
            <a:ahLst/>
            <a:cxnLst/>
            <a:rect l="0" t="0" r="r" b="b"/>
            <a:pathLst>
              <a:path w="1384327" h="2247979">
                <a:moveTo>
                  <a:pt x="9525" y="2229087"/>
                </a:moveTo>
                <a:lnTo>
                  <a:pt x="1318086" y="0"/>
                </a:lnTo>
                <a:lnTo>
                  <a:pt x="1384326" y="104775"/>
                </a:lnTo>
                <a:lnTo>
                  <a:pt x="28456" y="2247979"/>
                </a:lnTo>
                <a:close/>
              </a:path>
            </a:pathLst>
          </a:custGeom>
          <a:gradFill rotWithShape="1">
            <a:gsLst>
              <a:gs pos="0">
                <a:schemeClr val="bg2">
                  <a:alpha val="0"/>
                  <a:lumMod val="50000"/>
                </a:schemeClr>
              </a:gs>
              <a:gs pos="100000">
                <a:schemeClr val="tx2">
                  <a:lumMod val="75000"/>
                  <a:lumOff val="25000"/>
                </a:schemeClr>
              </a:gs>
            </a:gsLst>
            <a:lin ang="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7" name="Freeform 26">
            <a:extLst>
              <a:ext uri="{7995C59B-C74C-431F-A7DC-CD945F67774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CB15C0E-C9A8-4526-9ED8-21D3C56F505F}"/>
              </a:ext>
            </a:extLst>
          </p:cNvPr>
          <p:cNvSpPr/>
          <p:nvPr/>
        </p:nvSpPr>
        <p:spPr>
          <a:xfrm rot="18840000">
            <a:off x="5048607" y="1257700"/>
            <a:ext cx="627068" cy="2375196"/>
          </a:xfrm>
          <a:custGeom>
            <a:avLst/>
            <a:gdLst/>
            <a:ahLst/>
            <a:cxnLst/>
            <a:rect l="0" t="0" r="r" b="b"/>
            <a:pathLst>
              <a:path w="627069" h="2375196">
                <a:moveTo>
                  <a:pt x="0" y="2356305"/>
                </a:moveTo>
                <a:lnTo>
                  <a:pt x="556880" y="0"/>
                </a:lnTo>
                <a:lnTo>
                  <a:pt x="627069" y="6784"/>
                </a:lnTo>
                <a:lnTo>
                  <a:pt x="18931" y="2375196"/>
                </a:lnTo>
                <a:close/>
              </a:path>
            </a:pathLst>
          </a:custGeom>
          <a:gradFill rotWithShape="1">
            <a:gsLst>
              <a:gs pos="0">
                <a:schemeClr val="accent2">
                  <a:alpha val="0"/>
                  <a:lumMod val="75000"/>
                </a:schemeClr>
              </a:gs>
              <a:gs pos="100000">
                <a:schemeClr val="accent2">
                  <a:lumMod val="75000"/>
                </a:schemeClr>
              </a:gs>
            </a:gsLst>
            <a:lin ang="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8" name="Title 1">
            <a:extLst>
              <a:ext uri="{3B4A8A35-ABEB-4FAC-B567-A323D1A4DDA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FB7ADA3-4CDE-43C0-9660-882130F768BE}"/>
              </a:ext>
            </a:extLst>
          </p:cNvPr>
          <p:cNvSpPr>
            <a:spLocks noGrp="1"/>
          </p:cNvSpPr>
          <p:nvPr>
            <p:ph type="title"/>
          </p:nvPr>
        </p:nvSpPr>
        <p:spPr/>
        <p:txBody>
          <a:bodyPr rtlCol="0"/>
          <a:lstStyle>
            <a:lvl1pPr lvl="0">
              <a:defRPr lang="en-US" dirty="0">
                <a:solidFill>
                  <a:srgbClr val="FFFFFF"/>
                </a:solidFill>
              </a:defRPr>
            </a:lvl1pPr>
          </a:lstStyle>
          <a:p>
            <a:r>
              <a:rPr lang="en-US" dirty="0"/>
              <a:t>Click to edit Master title style</a:t>
            </a:r>
          </a:p>
        </p:txBody>
      </p:sp>
      <p:sp>
        <p:nvSpPr>
          <p:cNvPr id="29" name="Content Placeholder 2">
            <a:extLst>
              <a:ext uri="{BD08C3CB-02F3-4350-BDC5-7F4174190A9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AD72A35-BC70-42A8-A50C-87596F5643D2}"/>
              </a:ext>
            </a:extLst>
          </p:cNvPr>
          <p:cNvSpPr>
            <a:spLocks noGrp="1"/>
          </p:cNvSpPr>
          <p:nvPr>
            <p:ph type="body" idx="1"/>
          </p:nvPr>
        </p:nvSpPr>
        <p:spPr>
          <a:xfrm>
            <a:off x="933577" y="3781155"/>
            <a:ext cx="1905000" cy="407078"/>
          </a:xfrm>
          <a:prstGeom prst="rect">
            <a:avLst/>
          </a:prstGeom>
        </p:spPr>
        <p:txBody>
          <a:bodyPr vert="horz" rtlCol="0" anchor="t">
            <a:normAutofit/>
          </a:bodyPr>
          <a:lstStyle>
            <a:lvl1pPr marL="0" lvl="0" indent="0" algn="ctr">
              <a:lnSpc>
                <a:spcPct val="100000"/>
              </a:lnSpc>
              <a:buFont typeface="Arial"/>
              <a:buNone/>
              <a:defRPr lang="en-US" sz="1200" dirty="0">
                <a:solidFill>
                  <a:schemeClr val="bg2"/>
                </a:solidFill>
                <a:latin typeface="+mn-lt"/>
              </a:defRPr>
            </a:lvl1pPr>
            <a:lvl2pPr lvl="1">
              <a:lnSpc>
                <a:spcPct val="129999"/>
              </a:lnSpc>
              <a:defRPr lang="en-US" sz="1000" dirty="0">
                <a:solidFill>
                  <a:schemeClr val="bg1">
                    <a:lumMod val="65000"/>
                  </a:schemeClr>
                </a:solidFill>
                <a:latin typeface="+mn-lt"/>
              </a:defRPr>
            </a:lvl2pPr>
            <a:lvl3pPr lvl="2">
              <a:lnSpc>
                <a:spcPts val="1200"/>
              </a:lnSpc>
              <a:defRPr lang="en-US" sz="1050" i="1" dirty="0">
                <a:solidFill>
                  <a:schemeClr val="tx2">
                    <a:lumMod val="50000"/>
                    <a:lumOff val="50000"/>
                  </a:schemeClr>
                </a:solidFill>
                <a:latin typeface="+mn-lt"/>
              </a:defRPr>
            </a:lvl3pPr>
            <a:lvl4pPr lvl="3">
              <a:lnSpc>
                <a:spcPts val="1200"/>
              </a:lnSpc>
              <a:defRPr lang="en-US" sz="1050" i="0" dirty="0">
                <a:solidFill>
                  <a:schemeClr val="tx2">
                    <a:lumMod val="50000"/>
                    <a:lumOff val="50000"/>
                  </a:schemeClr>
                </a:solidFill>
                <a:latin typeface="+mn-lt"/>
              </a:defRPr>
            </a:lvl4pPr>
            <a:lvl5pPr lvl="4">
              <a:lnSpc>
                <a:spcPts val="1200"/>
              </a:lnSpc>
              <a:buFont typeface="Arial"/>
              <a:buChar char="»"/>
              <a:defRPr lang="en-US" sz="1050" i="1" dirty="0">
                <a:solidFill>
                  <a:schemeClr val="tx2">
                    <a:lumMod val="50000"/>
                    <a:lumOff val="50000"/>
                  </a:schemeClr>
                </a:solidFill>
                <a:latin typeface="+mn-lt"/>
              </a:defRPr>
            </a:lvl5pPr>
          </a:lstStyle>
          <a:p>
            <a:pPr lvl="0"/>
            <a:r>
              <a:rPr lang="en-US" dirty="0"/>
              <a:t>Click to edit Master text styles</a:t>
            </a:r>
          </a:p>
        </p:txBody>
      </p:sp>
      <p:sp>
        <p:nvSpPr>
          <p:cNvPr id="30" name="Picture Placeholder 2">
            <a:extLst>
              <a:ext uri="{D9D5ED3F-0646-4CDA-A0CF-D8C2167B768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83B7A33-9AF4-42D2-A81D-5CA47C664710}"/>
              </a:ext>
            </a:extLst>
          </p:cNvPr>
          <p:cNvSpPr>
            <a:spLocks noGrp="1"/>
          </p:cNvSpPr>
          <p:nvPr>
            <p:ph type="pic" idx="2"/>
          </p:nvPr>
        </p:nvSpPr>
        <p:spPr>
          <a:xfrm>
            <a:off x="682480" y="1454321"/>
            <a:ext cx="2559067" cy="2205195"/>
          </a:xfrm>
          <a:custGeom>
            <a:avLst/>
            <a:gdLst/>
            <a:ahLst/>
            <a:cxnLst/>
            <a:rect l="0" t="0" r="r" b="b"/>
            <a:pathLst>
              <a:path w="2559067" h="2205196">
                <a:moveTo>
                  <a:pt x="0" y="0"/>
                </a:moveTo>
                <a:lnTo>
                  <a:pt x="2559067" y="9565"/>
                </a:lnTo>
                <a:lnTo>
                  <a:pt x="1292752" y="2205196"/>
                </a:lnTo>
                <a:close/>
              </a:path>
            </a:pathLst>
          </a:custGeom>
          <a:solidFill>
            <a:schemeClr val="bg1"/>
          </a:solidFill>
          <a:ln w="38100">
            <a:noFill/>
            <a:miter lim="800000"/>
          </a:ln>
        </p:spPr>
        <p:txBody>
          <a:bodyPr rtlCol="0"/>
          <a:lstStyle/>
          <a:p>
            <a:r>
              <a:rPr lang="en-US" dirty="0"/>
              <a:t>Click icon to add picture</a:t>
            </a:r>
          </a:p>
        </p:txBody>
      </p:sp>
      <p:sp>
        <p:nvSpPr>
          <p:cNvPr id="31" name="Content Placeholder 2">
            <a:extLst>
              <a:ext uri="{56F550E1-68AD-40C0-8985-4B38AFF9C6B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6E07D1B-BE70-4C7A-9E5B-44747B391BC2}"/>
              </a:ext>
            </a:extLst>
          </p:cNvPr>
          <p:cNvSpPr>
            <a:spLocks noGrp="1"/>
          </p:cNvSpPr>
          <p:nvPr>
            <p:ph type="body" idx="3"/>
          </p:nvPr>
        </p:nvSpPr>
        <p:spPr>
          <a:xfrm>
            <a:off x="3658165" y="3781155"/>
            <a:ext cx="1905000" cy="407078"/>
          </a:xfrm>
          <a:prstGeom prst="rect">
            <a:avLst/>
          </a:prstGeom>
        </p:spPr>
        <p:txBody>
          <a:bodyPr vert="horz" rtlCol="0" anchor="t">
            <a:normAutofit/>
          </a:bodyPr>
          <a:lstStyle>
            <a:lvl1pPr marL="0" lvl="0" indent="0" algn="ctr">
              <a:lnSpc>
                <a:spcPct val="100000"/>
              </a:lnSpc>
              <a:buFont typeface="Arial"/>
              <a:buNone/>
              <a:defRPr lang="en-US" sz="1200" dirty="0">
                <a:solidFill>
                  <a:schemeClr val="bg2"/>
                </a:solidFill>
                <a:latin typeface="+mn-lt"/>
              </a:defRPr>
            </a:lvl1pPr>
            <a:lvl2pPr lvl="1">
              <a:lnSpc>
                <a:spcPct val="129999"/>
              </a:lnSpc>
              <a:defRPr lang="en-US" sz="1000" dirty="0">
                <a:solidFill>
                  <a:schemeClr val="bg1">
                    <a:lumMod val="65000"/>
                  </a:schemeClr>
                </a:solidFill>
                <a:latin typeface="+mn-lt"/>
              </a:defRPr>
            </a:lvl2pPr>
            <a:lvl3pPr lvl="2">
              <a:lnSpc>
                <a:spcPts val="1200"/>
              </a:lnSpc>
              <a:defRPr lang="en-US" sz="1050" i="1" dirty="0">
                <a:solidFill>
                  <a:schemeClr val="tx2">
                    <a:lumMod val="50000"/>
                    <a:lumOff val="50000"/>
                  </a:schemeClr>
                </a:solidFill>
                <a:latin typeface="+mn-lt"/>
              </a:defRPr>
            </a:lvl3pPr>
            <a:lvl4pPr lvl="3">
              <a:lnSpc>
                <a:spcPts val="1200"/>
              </a:lnSpc>
              <a:defRPr lang="en-US" sz="1050" i="0" dirty="0">
                <a:solidFill>
                  <a:schemeClr val="tx2">
                    <a:lumMod val="50000"/>
                    <a:lumOff val="50000"/>
                  </a:schemeClr>
                </a:solidFill>
                <a:latin typeface="+mn-lt"/>
              </a:defRPr>
            </a:lvl4pPr>
            <a:lvl5pPr lvl="4">
              <a:lnSpc>
                <a:spcPts val="1200"/>
              </a:lnSpc>
              <a:buFont typeface="Arial"/>
              <a:buChar char="»"/>
              <a:defRPr lang="en-US" sz="1050" i="1" dirty="0">
                <a:solidFill>
                  <a:schemeClr val="tx2">
                    <a:lumMod val="50000"/>
                    <a:lumOff val="50000"/>
                  </a:schemeClr>
                </a:solidFill>
                <a:latin typeface="+mn-lt"/>
              </a:defRPr>
            </a:lvl5pPr>
          </a:lstStyle>
          <a:p>
            <a:pPr lvl="0"/>
            <a:r>
              <a:rPr lang="en-US" dirty="0"/>
              <a:t>Click to edit Master text styles</a:t>
            </a:r>
          </a:p>
        </p:txBody>
      </p:sp>
      <p:sp>
        <p:nvSpPr>
          <p:cNvPr id="32" name="Picture Placeholder 2">
            <a:extLst>
              <a:ext uri="{E9B6EE64-2337-480A-9832-6B60B8142A0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3444E85-0485-41B6-8DB3-14C34CD2F73E}"/>
              </a:ext>
            </a:extLst>
          </p:cNvPr>
          <p:cNvSpPr>
            <a:spLocks noGrp="1"/>
          </p:cNvSpPr>
          <p:nvPr>
            <p:ph type="pic" idx="4"/>
          </p:nvPr>
        </p:nvSpPr>
        <p:spPr>
          <a:xfrm>
            <a:off x="3254981" y="1444756"/>
            <a:ext cx="2833884" cy="2229601"/>
          </a:xfrm>
          <a:custGeom>
            <a:avLst/>
            <a:gdLst/>
            <a:ahLst/>
            <a:cxnLst/>
            <a:rect l="0" t="0" r="r" b="b"/>
            <a:pathLst>
              <a:path w="2833885" h="2229601">
                <a:moveTo>
                  <a:pt x="1421636" y="0"/>
                </a:moveTo>
                <a:lnTo>
                  <a:pt x="2833885" y="2229601"/>
                </a:lnTo>
                <a:lnTo>
                  <a:pt x="0" y="2224206"/>
                </a:lnTo>
                <a:close/>
              </a:path>
            </a:pathLst>
          </a:custGeom>
          <a:solidFill>
            <a:schemeClr val="bg1"/>
          </a:solidFill>
          <a:ln w="38100">
            <a:noFill/>
            <a:miter lim="800000"/>
          </a:ln>
        </p:spPr>
        <p:txBody>
          <a:bodyPr rtlCol="0"/>
          <a:lstStyle/>
          <a:p>
            <a:r>
              <a:rPr lang="en-US" dirty="0"/>
              <a:t>Click icon to add picture</a:t>
            </a:r>
          </a:p>
        </p:txBody>
      </p:sp>
      <p:sp>
        <p:nvSpPr>
          <p:cNvPr id="33" name="Content Placeholder 2">
            <a:extLst>
              <a:ext uri="{36036FD4-C163-4C31-AC30-D5C18F8126E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02EE21A-7947-415C-B85A-7171EB0009AB}"/>
              </a:ext>
            </a:extLst>
          </p:cNvPr>
          <p:cNvSpPr>
            <a:spLocks noGrp="1"/>
          </p:cNvSpPr>
          <p:nvPr>
            <p:ph type="body" idx="5"/>
          </p:nvPr>
        </p:nvSpPr>
        <p:spPr>
          <a:xfrm>
            <a:off x="6415463" y="3800741"/>
            <a:ext cx="1905000" cy="407078"/>
          </a:xfrm>
          <a:prstGeom prst="rect">
            <a:avLst/>
          </a:prstGeom>
        </p:spPr>
        <p:txBody>
          <a:bodyPr vert="horz" rtlCol="0" anchor="t">
            <a:normAutofit/>
          </a:bodyPr>
          <a:lstStyle>
            <a:lvl1pPr marL="0" lvl="0" indent="0" algn="ctr">
              <a:lnSpc>
                <a:spcPct val="100000"/>
              </a:lnSpc>
              <a:buFont typeface="Arial"/>
              <a:buNone/>
              <a:defRPr lang="en-US" sz="1200" dirty="0">
                <a:solidFill>
                  <a:schemeClr val="bg2"/>
                </a:solidFill>
                <a:latin typeface="+mn-lt"/>
              </a:defRPr>
            </a:lvl1pPr>
            <a:lvl2pPr lvl="1">
              <a:lnSpc>
                <a:spcPct val="129999"/>
              </a:lnSpc>
              <a:defRPr lang="en-US" sz="1000" dirty="0">
                <a:solidFill>
                  <a:schemeClr val="bg1">
                    <a:lumMod val="65000"/>
                  </a:schemeClr>
                </a:solidFill>
                <a:latin typeface="+mn-lt"/>
              </a:defRPr>
            </a:lvl2pPr>
            <a:lvl3pPr lvl="2">
              <a:lnSpc>
                <a:spcPts val="1200"/>
              </a:lnSpc>
              <a:defRPr lang="en-US" sz="1050" i="1" dirty="0">
                <a:solidFill>
                  <a:schemeClr val="tx2">
                    <a:lumMod val="50000"/>
                    <a:lumOff val="50000"/>
                  </a:schemeClr>
                </a:solidFill>
                <a:latin typeface="+mn-lt"/>
              </a:defRPr>
            </a:lvl3pPr>
            <a:lvl4pPr lvl="3">
              <a:lnSpc>
                <a:spcPts val="1200"/>
              </a:lnSpc>
              <a:defRPr lang="en-US" sz="1050" i="0" dirty="0">
                <a:solidFill>
                  <a:schemeClr val="tx2">
                    <a:lumMod val="50000"/>
                    <a:lumOff val="50000"/>
                  </a:schemeClr>
                </a:solidFill>
                <a:latin typeface="+mn-lt"/>
              </a:defRPr>
            </a:lvl4pPr>
            <a:lvl5pPr lvl="4">
              <a:lnSpc>
                <a:spcPts val="1200"/>
              </a:lnSpc>
              <a:buFont typeface="Arial"/>
              <a:buChar char="»"/>
              <a:defRPr lang="en-US" sz="1050" i="1" dirty="0">
                <a:solidFill>
                  <a:schemeClr val="tx2">
                    <a:lumMod val="50000"/>
                    <a:lumOff val="50000"/>
                  </a:schemeClr>
                </a:solidFill>
                <a:latin typeface="+mn-lt"/>
              </a:defRPr>
            </a:lvl5pPr>
          </a:lstStyle>
          <a:p>
            <a:pPr lvl="0"/>
            <a:r>
              <a:rPr lang="en-US" dirty="0"/>
              <a:t>Click to edit Master text styles</a:t>
            </a:r>
          </a:p>
        </p:txBody>
      </p:sp>
      <p:sp>
        <p:nvSpPr>
          <p:cNvPr id="34" name="Picture Placeholder 2">
            <a:extLst>
              <a:ext uri="{9F94DC5D-3740-4A1B-8082-9C5987C3C47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95A8538-E066-4852-BEC7-F155B86B2328}"/>
              </a:ext>
            </a:extLst>
          </p:cNvPr>
          <p:cNvSpPr>
            <a:spLocks noGrp="1"/>
          </p:cNvSpPr>
          <p:nvPr>
            <p:ph type="pic" idx="6"/>
          </p:nvPr>
        </p:nvSpPr>
        <p:spPr>
          <a:xfrm>
            <a:off x="6088944" y="1387804"/>
            <a:ext cx="2539203" cy="2290723"/>
          </a:xfrm>
          <a:custGeom>
            <a:avLst/>
            <a:gdLst/>
            <a:ahLst/>
            <a:cxnLst/>
            <a:rect l="0" t="0" r="r" b="b"/>
            <a:pathLst>
              <a:path w="2539204" h="2290723">
                <a:moveTo>
                  <a:pt x="0" y="0"/>
                </a:moveTo>
                <a:lnTo>
                  <a:pt x="2539204" y="198"/>
                </a:lnTo>
                <a:lnTo>
                  <a:pt x="1287713" y="2290723"/>
                </a:lnTo>
                <a:close/>
              </a:path>
            </a:pathLst>
          </a:custGeom>
          <a:solidFill>
            <a:schemeClr val="bg1"/>
          </a:solidFill>
          <a:ln w="38100">
            <a:noFill/>
            <a:miter lim="800000"/>
          </a:ln>
        </p:spPr>
        <p:txBody>
          <a:bodyPr rtlCol="0"/>
          <a:lstStyle/>
          <a:p>
            <a:r>
              <a:rPr lang="en-US" dirty="0"/>
              <a:t>Click icon to add picture</a:t>
            </a:r>
          </a:p>
        </p:txBody>
      </p:sp>
      <p:sp>
        <p:nvSpPr>
          <p:cNvPr id="35" name="Slide Number Placeholder 4">
            <a:extLst>
              <a:ext uri="{BF94185A-9B6B-4917-901C-7F8FFA1ED0E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1908A65-7F1C-4E53-9010-F28A8218BD9B}"/>
              </a:ext>
            </a:extLst>
          </p:cNvPr>
          <p:cNvSpPr>
            <a:spLocks noGrp="1"/>
          </p:cNvSpPr>
          <p:nvPr>
            <p:ph type="sldNum" sz="quarter" idx="12"/>
          </p:nvPr>
        </p:nvSpPr>
        <p:spPr/>
        <p:txBody>
          <a:bodyPr rtlCol="0"/>
          <a:lstStyle>
            <a:lvl1pPr lvl="0"/>
          </a:lstStyle>
          <a:p>
            <a:r>
              <a:rPr lang="en-US" dirty="0"/>
              <a:t>&lt;#&gt;</a:t>
            </a:r>
          </a:p>
        </p:txBody>
      </p:sp>
      <p:sp>
        <p:nvSpPr>
          <p:cNvPr id="36" name="Footer Placeholder 3">
            <a:extLst>
              <a:ext uri="{A02E819A-7F0C-4D62-A518-75B44221B92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4CFAEC2-4E29-42C9-99D6-CFE3DABD72EF}"/>
              </a:ext>
            </a:extLst>
          </p:cNvPr>
          <p:cNvSpPr>
            <a:spLocks noGrp="1"/>
          </p:cNvSpPr>
          <p:nvPr>
            <p:ph type="ftr" sz="quarter" idx="11"/>
          </p:nvPr>
        </p:nvSpPr>
        <p:spPr/>
        <p:txBody>
          <a:bodyPr rtlCol="0"/>
          <a:lstStyle>
            <a:lvl1pPr lvl="0"/>
          </a:lstStyle>
          <a:p>
            <a:r>
              <a:rPr lang="en-US" dirty="0"/>
              <a:t>Footer</a:t>
            </a:r>
          </a:p>
        </p:txBody>
      </p:sp>
      <p:sp>
        <p:nvSpPr>
          <p:cNvPr id="37" name="Date Placeholder 1">
            <a:extLst>
              <a:ext uri="{B3955307-EACF-435F-B6B1-22D7F5035BA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507160F-B1F9-42F7-95F8-BF1D23DFF175}"/>
              </a:ext>
            </a:extLst>
          </p:cNvPr>
          <p:cNvSpPr>
            <a:spLocks noGrp="1"/>
          </p:cNvSpPr>
          <p:nvPr>
            <p:ph type="dt" sz="half" idx="10"/>
          </p:nvPr>
        </p:nvSpPr>
        <p:spPr/>
        <p:txBody>
          <a:bodyPr rtlCol="0"/>
          <a:lstStyle>
            <a:lvl1pPr lvl="0"/>
          </a:lstStyle>
          <a:p>
            <a:r>
              <a:rPr lang="en-US"/>
              <a:t>Date</a:t>
            </a:r>
            <a:endParaRPr lang="en-US" dirty="0"/>
          </a:p>
        </p:txBody>
      </p:sp>
    </p:spTree>
    <p:custDataLst>
      <p:tags r:id="rId1"/>
    </p:custDataLst>
    <p:extLst>
      <p:ext uri="{4015CF2B-8A61-4AE0-A424-2841183E6BAD}">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and Images">
    <p:bg>
      <p:bgPr>
        <a:gradFill rotWithShape="1">
          <a:gsLst>
            <a:gs pos="0">
              <a:srgbClr val="55124F"/>
            </a:gs>
            <a:gs pos="100000">
              <a:srgbClr val="BD2B5B"/>
            </a:gs>
          </a:gsLst>
          <a:lin ang="3360000" scaled="0"/>
        </a:gradFill>
        <a:effectLst/>
      </p:bgPr>
    </p:bg>
    <p:spTree>
      <p:nvGrpSpPr>
        <p:cNvPr id="1" name=""/>
        <p:cNvGrpSpPr/>
        <p:nvPr/>
      </p:nvGrpSpPr>
      <p:grpSpPr>
        <a:xfrm>
          <a:off x="0" y="0"/>
          <a:ext cx="0" cy="0"/>
          <a:chOff x="0" y="0"/>
          <a:chExt cx="0" cy="0"/>
        </a:xfrm>
      </p:grpSpPr>
      <p:sp>
        <p:nvSpPr>
          <p:cNvPr id="2" name="Rectangle 1">
            <a:extLst>
              <a:ext uri="{6AADA2B7-1C98-4B12-9FC0-1AC323FE5A2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F6B7121-F668-4818-AAAD-50D55ABEB8D8}"/>
              </a:ext>
            </a:extLst>
          </p:cNvPr>
          <p:cNvSpPr/>
          <p:nvPr/>
        </p:nvSpPr>
        <p:spPr>
          <a:xfrm>
            <a:off x="-14412" y="-2371"/>
            <a:ext cx="9155857" cy="5157728"/>
          </a:xfrm>
          <a:prstGeom prst="rect">
            <a:avLst/>
          </a:prstGeom>
          <a:gradFill rotWithShape="1">
            <a:gsLst>
              <a:gs pos="0">
                <a:schemeClr val="bg2">
                  <a:lumMod val="50000"/>
                </a:schemeClr>
              </a:gs>
              <a:gs pos="90749">
                <a:schemeClr val="tx2">
                  <a:lumMod val="90000"/>
                  <a:lumOff val="10000"/>
                </a:schemeClr>
              </a:gs>
              <a:gs pos="44053">
                <a:schemeClr val="accent3">
                  <a:lumMod val="50000"/>
                </a:schemeClr>
              </a:gs>
            </a:gsLst>
            <a:lin ang="156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Rectangle 2">
            <a:extLst>
              <a:ext uri="{29710799-08BA-4073-904C-B67F6E6658B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CD7193E-2DED-4E1C-976B-729CBEE2FFFD}"/>
              </a:ext>
            </a:extLst>
          </p:cNvPr>
          <p:cNvSpPr/>
          <p:nvPr/>
        </p:nvSpPr>
        <p:spPr>
          <a:xfrm>
            <a:off x="4692755" y="-14228"/>
            <a:ext cx="4451060" cy="5179070"/>
          </a:xfrm>
          <a:prstGeom prst="rect">
            <a:avLst/>
          </a:prstGeom>
          <a:gradFill rotWithShape="1">
            <a:gsLst>
              <a:gs pos="19824">
                <a:schemeClr val="tx1">
                  <a:alpha val="0"/>
                </a:schemeClr>
              </a:gs>
              <a:gs pos="100000">
                <a:schemeClr val="tx1">
                  <a:alpha val="55000"/>
                </a:schemeClr>
              </a:gs>
            </a:gsLst>
            <a:lin ang="204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Rectangle 3">
            <a:extLst>
              <a:ext uri="{FA11D27D-CB26-4E02-94AA-684C9D79575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A99F95C-DEBF-40FB-A7FE-9E5269858FFE}"/>
              </a:ext>
            </a:extLst>
          </p:cNvPr>
          <p:cNvSpPr/>
          <p:nvPr/>
        </p:nvSpPr>
        <p:spPr>
          <a:xfrm>
            <a:off x="-2555" y="14228"/>
            <a:ext cx="4451060" cy="5141919"/>
          </a:xfrm>
          <a:prstGeom prst="rect">
            <a:avLst/>
          </a:prstGeom>
          <a:gradFill rotWithShape="1">
            <a:gsLst>
              <a:gs pos="33921">
                <a:schemeClr val="tx1">
                  <a:alpha val="0"/>
                </a:schemeClr>
              </a:gs>
              <a:gs pos="100000">
                <a:schemeClr val="tx1">
                  <a:alpha val="55000"/>
                </a:schemeClr>
              </a:gs>
            </a:gsLst>
            <a:lin ang="972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a:extLst>
              <a:ext uri="{41B9DDEB-674D-4E7C-9039-A5EC40EC7A5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BB3DC6A-A3C3-4043-9DC3-12EBB1B4B9E6}"/>
              </a:ext>
            </a:extLst>
          </p:cNvPr>
          <p:cNvSpPr/>
          <p:nvPr/>
        </p:nvSpPr>
        <p:spPr>
          <a:xfrm rot="16200000">
            <a:off x="4725635"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5286">
                <a:schemeClr val="accent6">
                  <a:alpha val="19000"/>
                </a:schemeClr>
              </a:gs>
              <a:gs pos="71366">
                <a:schemeClr val="bg1">
                  <a:alpha val="0"/>
                </a:schemeClr>
              </a:gs>
            </a:gsLst>
            <a:lin ang="16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a:extLst>
              <a:ext uri="{F72CB5D3-6D1E-4C60-9B6D-A564062A843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AFAB379-9F85-456C-8C4F-617431F45791}"/>
              </a:ext>
            </a:extLst>
          </p:cNvPr>
          <p:cNvSpPr/>
          <p:nvPr/>
        </p:nvSpPr>
        <p:spPr>
          <a:xfrm>
            <a:off x="4636119" y="38100"/>
            <a:ext cx="4469780" cy="3884341"/>
          </a:xfrm>
          <a:custGeom>
            <a:avLst/>
            <a:gdLst/>
            <a:ahLst/>
            <a:cxnLst/>
            <a:rect l="0" t="0" r="r" b="b"/>
            <a:pathLst>
              <a:path w="5417635" h="3884341">
                <a:moveTo>
                  <a:pt x="3302307" y="0"/>
                </a:moveTo>
                <a:lnTo>
                  <a:pt x="5403626" y="18585"/>
                </a:lnTo>
                <a:lnTo>
                  <a:pt x="5417635" y="3884341"/>
                </a:lnTo>
                <a:lnTo>
                  <a:pt x="0" y="9293"/>
                </a:lnTo>
                <a:close/>
              </a:path>
            </a:pathLst>
          </a:custGeom>
          <a:gradFill rotWithShape="1">
            <a:gsLst>
              <a:gs pos="0">
                <a:schemeClr val="bg1">
                  <a:alpha val="7999"/>
                </a:schemeClr>
              </a:gs>
              <a:gs pos="73568">
                <a:schemeClr val="bg1">
                  <a:alpha val="0"/>
                </a:schemeClr>
              </a:gs>
            </a:gsLst>
            <a:lin ang="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a:extLst>
              <a:ext uri="{B61B71DE-3700-4C19-9EE6-0CBED661790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9264D07-B89E-4853-A0C8-106F6718DF76}"/>
              </a:ext>
            </a:extLst>
          </p:cNvPr>
          <p:cNvSpPr/>
          <p:nvPr/>
        </p:nvSpPr>
        <p:spPr>
          <a:xfrm rot="16200000">
            <a:off x="4744606"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2643">
                <a:schemeClr val="tx2">
                  <a:alpha val="65000"/>
                  <a:lumMod val="90000"/>
                  <a:lumOff val="10000"/>
                </a:schemeClr>
              </a:gs>
              <a:gs pos="73568">
                <a:schemeClr val="tx2">
                  <a:alpha val="0"/>
                  <a:lumMod val="75000"/>
                  <a:lumOff val="25000"/>
                </a:schemeClr>
              </a:gs>
            </a:gsLst>
            <a:lin ang="10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Freeform 7">
            <a:extLst>
              <a:ext uri="{CD5935E5-2702-45E0-8CD3-BCA73690D0F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B9D7E78-E590-419C-B848-B468690BCD13}"/>
              </a:ext>
            </a:extLst>
          </p:cNvPr>
          <p:cNvSpPr/>
          <p:nvPr/>
        </p:nvSpPr>
        <p:spPr>
          <a:xfrm rot="5400000">
            <a:off x="1955108" y="-1983591"/>
            <a:ext cx="5169963" cy="9108091"/>
          </a:xfrm>
          <a:custGeom>
            <a:avLst/>
            <a:gdLst/>
            <a:ahLst/>
            <a:cxnLst/>
            <a:rect l="0" t="0" r="r" b="b"/>
            <a:pathLst>
              <a:path w="5169963" h="9108091">
                <a:moveTo>
                  <a:pt x="5169963" y="0"/>
                </a:moveTo>
                <a:lnTo>
                  <a:pt x="5159224" y="9063751"/>
                </a:lnTo>
                <a:lnTo>
                  <a:pt x="0" y="9108091"/>
                </a:lnTo>
                <a:close/>
              </a:path>
            </a:pathLst>
          </a:custGeom>
          <a:gradFill rotWithShape="1">
            <a:gsLst>
              <a:gs pos="7930">
                <a:schemeClr val="bg2">
                  <a:alpha val="33999"/>
                  <a:lumMod val="50000"/>
                </a:schemeClr>
              </a:gs>
              <a:gs pos="45374">
                <a:schemeClr val="bg2">
                  <a:alpha val="5000"/>
                  <a:lumMod val="50000"/>
                </a:schemeClr>
              </a:gs>
            </a:gsLst>
            <a:lin ang="3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Freeform 8">
            <a:extLst>
              <a:ext uri="{6BF5ED5A-4665-40D1-BAE5-98619D172F9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A07FA28-D2B9-4E41-B4B1-F1FF5BA21193}"/>
              </a:ext>
            </a:extLst>
          </p:cNvPr>
          <p:cNvSpPr/>
          <p:nvPr/>
        </p:nvSpPr>
        <p:spPr>
          <a:xfrm rot="5400000">
            <a:off x="974448" y="-972261"/>
            <a:ext cx="5160099" cy="7114107"/>
          </a:xfrm>
          <a:custGeom>
            <a:avLst/>
            <a:gdLst/>
            <a:ahLst/>
            <a:cxnLst/>
            <a:rect l="0" t="0" r="r" b="b"/>
            <a:pathLst>
              <a:path w="5160100" h="7114108">
                <a:moveTo>
                  <a:pt x="4742739" y="0"/>
                </a:moveTo>
                <a:lnTo>
                  <a:pt x="2760274" y="7114108"/>
                </a:lnTo>
                <a:lnTo>
                  <a:pt x="0" y="4145154"/>
                </a:lnTo>
                <a:close/>
              </a:path>
            </a:pathLst>
          </a:custGeom>
          <a:gradFill rotWithShape="1">
            <a:gsLst>
              <a:gs pos="7930">
                <a:schemeClr val="bg2">
                  <a:alpha val="0"/>
                  <a:lumMod val="50000"/>
                </a:schemeClr>
              </a:gs>
              <a:gs pos="56828">
                <a:schemeClr val="bg2">
                  <a:alpha val="7999"/>
                  <a:lumMod val="5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0" name="Freeform 9">
            <a:extLst>
              <a:ext uri="{18433E40-9F8D-4893-87B5-A1E7B1A9D12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AD80952-498A-4AAA-9148-EDF20A75260F}"/>
              </a:ext>
            </a:extLst>
          </p:cNvPr>
          <p:cNvSpPr/>
          <p:nvPr/>
        </p:nvSpPr>
        <p:spPr>
          <a:xfrm rot="5400000">
            <a:off x="1069860" y="488982"/>
            <a:ext cx="4154797" cy="5083097"/>
          </a:xfrm>
          <a:custGeom>
            <a:avLst/>
            <a:gdLst/>
            <a:ahLst/>
            <a:cxnLst/>
            <a:rect l="0" t="0" r="r" b="b"/>
            <a:pathLst>
              <a:path w="4154797" h="5083098">
                <a:moveTo>
                  <a:pt x="1638354" y="0"/>
                </a:moveTo>
                <a:lnTo>
                  <a:pt x="4154797" y="2874177"/>
                </a:lnTo>
                <a:lnTo>
                  <a:pt x="0" y="5083098"/>
                </a:lnTo>
                <a:close/>
              </a:path>
            </a:pathLst>
          </a:custGeom>
          <a:gradFill rotWithShape="1">
            <a:gsLst>
              <a:gs pos="7930">
                <a:schemeClr val="tx2">
                  <a:alpha val="36000"/>
                  <a:lumMod val="90000"/>
                  <a:lumOff val="10000"/>
                </a:schemeClr>
              </a:gs>
              <a:gs pos="56828">
                <a:schemeClr val="tx2">
                  <a:alpha val="0"/>
                  <a:lumMod val="90000"/>
                  <a:lumOff val="1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1" name="Freeform 10">
            <a:extLst>
              <a:ext uri="{D578C583-9312-45D4-A31E-90EAB3B7924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336E821-A0DC-4DC5-A388-629AB6F6067E}"/>
              </a:ext>
            </a:extLst>
          </p:cNvPr>
          <p:cNvSpPr/>
          <p:nvPr/>
        </p:nvSpPr>
        <p:spPr>
          <a:xfrm>
            <a:off x="4522294" y="4703"/>
            <a:ext cx="2494159" cy="2025625"/>
          </a:xfrm>
          <a:custGeom>
            <a:avLst/>
            <a:gdLst/>
            <a:ahLst/>
            <a:cxnLst/>
            <a:rect l="0" t="0" r="r" b="b"/>
            <a:pathLst>
              <a:path w="2494160" h="2025626">
                <a:moveTo>
                  <a:pt x="0" y="9525"/>
                </a:moveTo>
                <a:lnTo>
                  <a:pt x="142085" y="0"/>
                </a:lnTo>
                <a:lnTo>
                  <a:pt x="2494159" y="2025626"/>
                </a:lnTo>
                <a:close/>
              </a:path>
            </a:pathLst>
          </a:custGeom>
          <a:solidFill>
            <a:schemeClr val="accent3">
              <a:alpha val="20999"/>
              <a:lumMod val="7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2" name="Freeform 11">
            <a:extLst>
              <a:ext uri="{44084C9E-FB12-444B-BCCB-70C416AF181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DFE5965-A737-4D0D-959A-37B6C71B67B0}"/>
              </a:ext>
            </a:extLst>
          </p:cNvPr>
          <p:cNvSpPr/>
          <p:nvPr/>
        </p:nvSpPr>
        <p:spPr>
          <a:xfrm>
            <a:off x="-12238" y="-14228"/>
            <a:ext cx="7199675" cy="4069269"/>
          </a:xfrm>
          <a:custGeom>
            <a:avLst/>
            <a:gdLst/>
            <a:ahLst/>
            <a:cxnLst/>
            <a:rect l="0" t="0" r="r" b="b"/>
            <a:pathLst>
              <a:path w="7199675" h="4069270">
                <a:moveTo>
                  <a:pt x="0" y="18971"/>
                </a:moveTo>
                <a:lnTo>
                  <a:pt x="199314" y="0"/>
                </a:lnTo>
                <a:lnTo>
                  <a:pt x="7199676" y="4069270"/>
                </a:lnTo>
                <a:close/>
              </a:path>
            </a:pathLst>
          </a:custGeom>
          <a:solidFill>
            <a:schemeClr val="bg1">
              <a:alpha val="4000"/>
              <a:lumMod val="8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3" name="Freeform 12">
            <a:extLst>
              <a:ext uri="{AEC93C7B-8895-42C5-9ED7-622299A2684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DF2199A-B7A3-44B3-9826-D1668B1F5DCB}"/>
              </a:ext>
            </a:extLst>
          </p:cNvPr>
          <p:cNvSpPr/>
          <p:nvPr/>
        </p:nvSpPr>
        <p:spPr>
          <a:xfrm>
            <a:off x="16415" y="2803116"/>
            <a:ext cx="2864614" cy="777651"/>
          </a:xfrm>
          <a:custGeom>
            <a:avLst/>
            <a:gdLst/>
            <a:ahLst/>
            <a:cxnLst/>
            <a:rect l="0" t="0" r="r" b="b"/>
            <a:pathLst>
              <a:path w="2864614" h="777651">
                <a:moveTo>
                  <a:pt x="0" y="94697"/>
                </a:moveTo>
                <a:lnTo>
                  <a:pt x="9485" y="0"/>
                </a:lnTo>
                <a:lnTo>
                  <a:pt x="2864614" y="777651"/>
                </a:lnTo>
                <a:close/>
              </a:path>
            </a:pathLst>
          </a:custGeom>
          <a:solidFill>
            <a:schemeClr val="bg1">
              <a:alpha val="2999"/>
              <a:lumMod val="8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4" name="Freeform 13">
            <a:extLst>
              <a:ext uri="{9F014041-3291-4BCE-9001-3A58524B6C1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8F919B5-02D6-422D-982B-F706021F2E58}"/>
              </a:ext>
            </a:extLst>
          </p:cNvPr>
          <p:cNvSpPr/>
          <p:nvPr/>
        </p:nvSpPr>
        <p:spPr>
          <a:xfrm>
            <a:off x="-12040" y="2871728"/>
            <a:ext cx="2248058" cy="2264657"/>
          </a:xfrm>
          <a:custGeom>
            <a:avLst/>
            <a:gdLst/>
            <a:ahLst/>
            <a:cxnLst/>
            <a:rect l="0" t="0" r="r" b="b"/>
            <a:pathLst>
              <a:path w="1764299" h="1875753">
                <a:moveTo>
                  <a:pt x="7114" y="0"/>
                </a:moveTo>
                <a:lnTo>
                  <a:pt x="1764299" y="462417"/>
                </a:lnTo>
                <a:lnTo>
                  <a:pt x="1517676" y="1875753"/>
                </a:lnTo>
                <a:lnTo>
                  <a:pt x="0" y="1695529"/>
                </a:lnTo>
                <a:close/>
              </a:path>
            </a:pathLst>
          </a:custGeom>
          <a:gradFill rotWithShape="1">
            <a:gsLst>
              <a:gs pos="54626">
                <a:schemeClr val="tx2">
                  <a:alpha val="0"/>
                </a:schemeClr>
              </a:gs>
              <a:gs pos="100000">
                <a:schemeClr val="tx2">
                  <a:alpha val="63000"/>
                </a:schemeClr>
              </a:gs>
            </a:gsLst>
            <a:lin ang="150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5" name="Freeform 14">
            <a:extLst>
              <a:ext uri="{0BD4F6B7-C174-44A7-9605-8C9FD01AB44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11A5AC7-9FD7-4F41-9E97-8D59D514C58D}"/>
              </a:ext>
            </a:extLst>
          </p:cNvPr>
          <p:cNvSpPr/>
          <p:nvPr/>
        </p:nvSpPr>
        <p:spPr>
          <a:xfrm>
            <a:off x="2805027" y="3656651"/>
            <a:ext cx="2219720" cy="1470367"/>
          </a:xfrm>
          <a:custGeom>
            <a:avLst/>
            <a:gdLst/>
            <a:ahLst/>
            <a:cxnLst/>
            <a:rect l="0" t="0" r="r" b="b"/>
            <a:pathLst>
              <a:path w="2219720" h="1470368">
                <a:moveTo>
                  <a:pt x="0" y="1470368"/>
                </a:moveTo>
                <a:lnTo>
                  <a:pt x="1650592" y="0"/>
                </a:lnTo>
                <a:lnTo>
                  <a:pt x="2219720" y="388905"/>
                </a:lnTo>
                <a:close/>
              </a:path>
            </a:pathLst>
          </a:custGeom>
          <a:gradFill rotWithShape="1">
            <a:gsLst>
              <a:gs pos="22026">
                <a:schemeClr val="accent5">
                  <a:alpha val="0"/>
                  <a:lumMod val="50000"/>
                </a:schemeClr>
              </a:gs>
              <a:gs pos="95595">
                <a:schemeClr val="accent5">
                  <a:alpha val="37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6" name="Freeform 15">
            <a:extLst>
              <a:ext uri="{8EE868CE-B5FD-4AC5-905A-DCB6B4790C2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4950846-3048-4F2D-910A-D992E3D516F7}"/>
              </a:ext>
            </a:extLst>
          </p:cNvPr>
          <p:cNvSpPr/>
          <p:nvPr/>
        </p:nvSpPr>
        <p:spPr>
          <a:xfrm>
            <a:off x="1230556" y="3457456"/>
            <a:ext cx="1603045" cy="1669444"/>
          </a:xfrm>
          <a:custGeom>
            <a:avLst/>
            <a:gdLst/>
            <a:ahLst/>
            <a:cxnLst/>
            <a:rect l="0" t="0" r="r" b="b"/>
            <a:pathLst>
              <a:path w="1603046" h="1669444">
                <a:moveTo>
                  <a:pt x="1603046" y="1659959"/>
                </a:moveTo>
                <a:lnTo>
                  <a:pt x="0" y="0"/>
                </a:lnTo>
                <a:lnTo>
                  <a:pt x="825237" y="189710"/>
                </a:lnTo>
                <a:close/>
              </a:path>
            </a:pathLst>
          </a:custGeom>
          <a:gradFill rotWithShape="1">
            <a:gsLst>
              <a:gs pos="22026">
                <a:schemeClr val="accent1">
                  <a:alpha val="0"/>
                  <a:lumMod val="50000"/>
                </a:schemeClr>
              </a:gs>
              <a:gs pos="95595">
                <a:schemeClr val="accent1">
                  <a:alpha val="79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7" name="Title 1">
            <a:extLst>
              <a:ext uri="{92AA7F6E-0C62-4BFC-8BFF-FCC76C27DF9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8F2E7FB-9CC9-40CC-9C3D-4CE4AD34D261}"/>
              </a:ext>
            </a:extLst>
          </p:cNvPr>
          <p:cNvSpPr>
            <a:spLocks noGrp="1"/>
          </p:cNvSpPr>
          <p:nvPr>
            <p:ph type="title"/>
          </p:nvPr>
        </p:nvSpPr>
        <p:spPr>
          <a:xfrm>
            <a:off x="294036" y="3076811"/>
            <a:ext cx="3177648" cy="950228"/>
          </a:xfrm>
          <a:prstGeom prst="rect">
            <a:avLst/>
          </a:prstGeom>
        </p:spPr>
        <p:txBody>
          <a:bodyPr rtlCol="0"/>
          <a:lstStyle>
            <a:lvl1pPr lvl="0">
              <a:defRPr lang="en-US" dirty="0">
                <a:solidFill>
                  <a:srgbClr val="FFFFFF"/>
                </a:solidFill>
              </a:defRPr>
            </a:lvl1pPr>
          </a:lstStyle>
          <a:p>
            <a:r>
              <a:rPr lang="en-US" dirty="0"/>
              <a:t>Click to edit Master title style</a:t>
            </a:r>
          </a:p>
        </p:txBody>
      </p:sp>
      <p:sp>
        <p:nvSpPr>
          <p:cNvPr id="18" name="Picture Placeholder 2">
            <a:extLst>
              <a:ext uri="{8CEC1B67-04F6-4037-89F0-9BEFA9D6E36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022757B-88AA-4B03-A474-BF483D1BA60B}"/>
              </a:ext>
            </a:extLst>
          </p:cNvPr>
          <p:cNvSpPr>
            <a:spLocks noGrp="1"/>
          </p:cNvSpPr>
          <p:nvPr>
            <p:ph type="pic" idx="1"/>
          </p:nvPr>
        </p:nvSpPr>
        <p:spPr>
          <a:xfrm>
            <a:off x="1599370" y="-4900"/>
            <a:ext cx="4133336" cy="3424613"/>
          </a:xfrm>
          <a:custGeom>
            <a:avLst/>
            <a:gdLst/>
            <a:ahLst/>
            <a:cxnLst/>
            <a:rect l="0" t="0" r="r" b="b"/>
            <a:pathLst>
              <a:path w="4133336" h="3424613">
                <a:moveTo>
                  <a:pt x="0" y="0"/>
                </a:moveTo>
                <a:lnTo>
                  <a:pt x="4133336" y="40"/>
                </a:lnTo>
                <a:lnTo>
                  <a:pt x="2247426" y="3424613"/>
                </a:lnTo>
                <a:close/>
              </a:path>
            </a:pathLst>
          </a:custGeom>
          <a:solidFill>
            <a:schemeClr val="bg1"/>
          </a:solidFill>
          <a:ln w="38100">
            <a:noFill/>
            <a:miter lim="800000"/>
          </a:ln>
        </p:spPr>
        <p:txBody>
          <a:bodyPr rtlCol="0"/>
          <a:lstStyle/>
          <a:p>
            <a:r>
              <a:rPr lang="en-US" dirty="0"/>
              <a:t>Click icon to add picture</a:t>
            </a:r>
          </a:p>
        </p:txBody>
      </p:sp>
      <p:sp>
        <p:nvSpPr>
          <p:cNvPr id="19" name="Picture Placeholder 2">
            <a:extLst>
              <a:ext uri="{87686313-9AB3-4C4F-8BE0-20116497CEB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42F4385-CE68-466B-8F5F-813FE7287B4B}"/>
              </a:ext>
            </a:extLst>
          </p:cNvPr>
          <p:cNvSpPr>
            <a:spLocks noGrp="1"/>
          </p:cNvSpPr>
          <p:nvPr>
            <p:ph type="pic" idx="2"/>
          </p:nvPr>
        </p:nvSpPr>
        <p:spPr>
          <a:xfrm>
            <a:off x="2852876" y="4663"/>
            <a:ext cx="4731524" cy="5176778"/>
          </a:xfrm>
          <a:custGeom>
            <a:avLst/>
            <a:gdLst/>
            <a:ahLst/>
            <a:cxnLst/>
            <a:rect l="0" t="0" r="r" b="b"/>
            <a:pathLst>
              <a:path w="4731524" h="5176779">
                <a:moveTo>
                  <a:pt x="2951389" y="0"/>
                </a:moveTo>
                <a:lnTo>
                  <a:pt x="4731524" y="1896245"/>
                </a:lnTo>
                <a:lnTo>
                  <a:pt x="0" y="5176779"/>
                </a:lnTo>
                <a:close/>
              </a:path>
            </a:pathLst>
          </a:custGeom>
          <a:solidFill>
            <a:schemeClr val="bg1"/>
          </a:solidFill>
          <a:ln w="38100">
            <a:noFill/>
            <a:miter lim="800000"/>
          </a:ln>
        </p:spPr>
        <p:txBody>
          <a:bodyPr rtlCol="0"/>
          <a:lstStyle/>
          <a:p>
            <a:r>
              <a:rPr lang="en-US" dirty="0"/>
              <a:t>Click icon to add picture</a:t>
            </a:r>
          </a:p>
        </p:txBody>
      </p:sp>
      <p:sp>
        <p:nvSpPr>
          <p:cNvPr id="20" name="Picture Placeholder 2">
            <a:extLst>
              <a:ext uri="{1D922EB6-7859-42EC-BCBB-FAB24F70B35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D2D4FD0-8EBA-455A-B9B6-37B9DA9B7D24}"/>
              </a:ext>
            </a:extLst>
          </p:cNvPr>
          <p:cNvSpPr>
            <a:spLocks noGrp="1"/>
          </p:cNvSpPr>
          <p:nvPr>
            <p:ph type="pic" idx="3"/>
          </p:nvPr>
        </p:nvSpPr>
        <p:spPr>
          <a:xfrm>
            <a:off x="5887932" y="-23990"/>
            <a:ext cx="3274880" cy="3547924"/>
          </a:xfrm>
          <a:custGeom>
            <a:avLst/>
            <a:gdLst/>
            <a:ahLst/>
            <a:cxnLst/>
            <a:rect l="0" t="0" r="r" b="b"/>
            <a:pathLst>
              <a:path w="3274881" h="3547924">
                <a:moveTo>
                  <a:pt x="0" y="19248"/>
                </a:moveTo>
                <a:lnTo>
                  <a:pt x="3274881" y="0"/>
                </a:lnTo>
                <a:lnTo>
                  <a:pt x="3255791" y="3547924"/>
                </a:lnTo>
                <a:close/>
              </a:path>
            </a:pathLst>
          </a:custGeom>
          <a:solidFill>
            <a:schemeClr val="bg1"/>
          </a:solidFill>
          <a:ln w="38100">
            <a:noFill/>
            <a:miter lim="800000"/>
          </a:ln>
        </p:spPr>
        <p:txBody>
          <a:bodyPr rtlCol="0"/>
          <a:lstStyle/>
          <a:p>
            <a:r>
              <a:rPr lang="en-US" dirty="0"/>
              <a:t>Click icon to add picture</a:t>
            </a:r>
          </a:p>
        </p:txBody>
      </p:sp>
      <p:sp>
        <p:nvSpPr>
          <p:cNvPr id="21" name="Picture Placeholder 2">
            <a:extLst>
              <a:ext uri="{FD8F9C10-E48F-466A-AB52-639C50493B3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61230C6-C2DB-4D64-9475-1B6EE3B53625}"/>
              </a:ext>
            </a:extLst>
          </p:cNvPr>
          <p:cNvSpPr>
            <a:spLocks noGrp="1"/>
          </p:cNvSpPr>
          <p:nvPr>
            <p:ph type="pic" idx="4"/>
          </p:nvPr>
        </p:nvSpPr>
        <p:spPr>
          <a:xfrm>
            <a:off x="2890976" y="1920077"/>
            <a:ext cx="6253419" cy="3251800"/>
          </a:xfrm>
          <a:custGeom>
            <a:avLst/>
            <a:gdLst/>
            <a:ahLst/>
            <a:cxnLst/>
            <a:rect l="0" t="0" r="r" b="b"/>
            <a:pathLst>
              <a:path w="6253420" h="3251800">
                <a:moveTo>
                  <a:pt x="4721920" y="0"/>
                </a:moveTo>
                <a:lnTo>
                  <a:pt x="6253420" y="1603856"/>
                </a:lnTo>
                <a:lnTo>
                  <a:pt x="6252946" y="3251800"/>
                </a:lnTo>
                <a:lnTo>
                  <a:pt x="0" y="3242117"/>
                </a:lnTo>
                <a:close/>
              </a:path>
            </a:pathLst>
          </a:custGeom>
          <a:solidFill>
            <a:schemeClr val="bg1"/>
          </a:solidFill>
          <a:ln w="38100">
            <a:noFill/>
            <a:miter lim="800000"/>
          </a:ln>
        </p:spPr>
        <p:txBody>
          <a:bodyPr rtlCol="0"/>
          <a:lstStyle/>
          <a:p>
            <a:r>
              <a:rPr lang="en-US" dirty="0"/>
              <a:t>Click icon to add picture</a:t>
            </a:r>
          </a:p>
        </p:txBody>
      </p:sp>
      <p:sp>
        <p:nvSpPr>
          <p:cNvPr id="22" name="TextBox 21">
            <a:extLst>
              <a:ext uri="{9A9C2D18-733F-463C-B663-EEB2BC29347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595B57F-7DEC-43B8-9C2F-2EFF391CA848}"/>
              </a:ext>
            </a:extLst>
          </p:cNvPr>
          <p:cNvSpPr txBox="1">
            <a:spLocks noGrp="1"/>
          </p:cNvSpPr>
          <p:nvPr/>
        </p:nvSpPr>
        <p:spPr>
          <a:xfrm>
            <a:off x="6123448" y="4771233"/>
            <a:ext cx="2133600" cy="273844"/>
          </a:xfrm>
          <a:prstGeom prst="rect">
            <a:avLst/>
          </a:prstGeom>
        </p:spPr>
        <p:txBody>
          <a:bodyPr vert="horz" lIns="91440" tIns="45720" rIns="91440" bIns="45720" rtlCol="0" anchor="ctr"/>
          <a:lstStyle>
            <a:lvl1pPr lvl="0" algn="r">
              <a:defRPr lang="en-US" sz="600" b="0" i="0" dirty="0">
                <a:solidFill>
                  <a:schemeClr val="bg1">
                    <a:lumMod val="50000"/>
                  </a:schemeClr>
                </a:solidFill>
                <a:latin typeface="+mn-lt"/>
              </a:defRPr>
            </a:lvl1pPr>
          </a:lstStyle>
          <a:p>
            <a:r>
              <a:rPr lang="en-US" sz="600" dirty="0">
                <a:solidFill>
                  <a:schemeClr val="bg1">
                    <a:lumMod val="75000"/>
                  </a:schemeClr>
                </a:solidFill>
              </a:rPr>
              <a:t>&lt;#&gt;</a:t>
            </a:r>
          </a:p>
        </p:txBody>
      </p:sp>
      <p:sp>
        <p:nvSpPr>
          <p:cNvPr id="23" name="Slide Number Placeholder 4">
            <a:extLst>
              <a:ext uri="{33D41F41-B20E-4FC4-A80C-19B24B151C1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B6B6B74-E8ED-41A4-9189-E797D50568E9}"/>
              </a:ext>
            </a:extLst>
          </p:cNvPr>
          <p:cNvSpPr>
            <a:spLocks noGrp="1"/>
          </p:cNvSpPr>
          <p:nvPr>
            <p:ph type="sldNum" sz="quarter" idx="12"/>
          </p:nvPr>
        </p:nvSpPr>
        <p:spPr/>
        <p:txBody>
          <a:bodyPr rtlCol="0"/>
          <a:lstStyle>
            <a:lvl1pPr lvl="0"/>
          </a:lstStyle>
          <a:p>
            <a:r>
              <a:rPr lang="en-US" dirty="0"/>
              <a:t>&lt;#&gt;</a:t>
            </a:r>
          </a:p>
        </p:txBody>
      </p:sp>
      <p:sp>
        <p:nvSpPr>
          <p:cNvPr id="24" name="Footer Placeholder 3">
            <a:extLst>
              <a:ext uri="{90097F3A-1155-49F8-BC69-DC53D4D95BF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D3C2313-2725-4620-9395-A8007492963A}"/>
              </a:ext>
            </a:extLst>
          </p:cNvPr>
          <p:cNvSpPr>
            <a:spLocks noGrp="1"/>
          </p:cNvSpPr>
          <p:nvPr>
            <p:ph type="ftr" sz="quarter" idx="11"/>
          </p:nvPr>
        </p:nvSpPr>
        <p:spPr/>
        <p:txBody>
          <a:bodyPr rtlCol="0"/>
          <a:lstStyle>
            <a:lvl1pPr lvl="0"/>
          </a:lstStyle>
          <a:p>
            <a:r>
              <a:rPr lang="en-US" dirty="0"/>
              <a:t>Footer</a:t>
            </a:r>
          </a:p>
        </p:txBody>
      </p:sp>
      <p:sp>
        <p:nvSpPr>
          <p:cNvPr id="25" name="Date Placeholder 1">
            <a:extLst>
              <a:ext uri="{5456FA1D-D038-42E6-8A5B-5C5963230BD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93E3534-C689-422F-83E5-0FF2E3F33EFB}"/>
              </a:ext>
            </a:extLst>
          </p:cNvPr>
          <p:cNvSpPr>
            <a:spLocks noGrp="1"/>
          </p:cNvSpPr>
          <p:nvPr>
            <p:ph type="dt" sz="half" idx="10"/>
          </p:nvPr>
        </p:nvSpPr>
        <p:spPr/>
        <p:txBody>
          <a:bodyPr rtlCol="0"/>
          <a:lstStyle>
            <a:lvl1pPr lvl="0"/>
          </a:lstStyle>
          <a:p>
            <a:r>
              <a:rPr lang="en-US"/>
              <a:t>Date</a:t>
            </a:r>
            <a:endParaRPr lang="en-US" dirty="0"/>
          </a:p>
        </p:txBody>
      </p:sp>
    </p:spTree>
    <p:custDataLst>
      <p:tags r:id="rId1"/>
    </p:custDataLst>
    <p:extLst>
      <p:ext uri="{7A5FBEBA-499E-4AC9-A594-269C4E3BFC13}">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7">
            <a:extLst>
              <a:ext uri="{2C02C734-608D-4A8C-97C7-2CFD3C214FA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A427124-69D5-4C4C-9581-0A008699D296}"/>
              </a:ext>
            </a:extLst>
          </p:cNvPr>
          <p:cNvSpPr>
            <a:spLocks noGrp="1"/>
          </p:cNvSpPr>
          <p:nvPr>
            <p:ph type="title"/>
          </p:nvPr>
        </p:nvSpPr>
        <p:spPr/>
        <p:txBody>
          <a:bodyPr rtlCol="0"/>
          <a:lstStyle>
            <a:lvl1pPr lvl="0"/>
          </a:lstStyle>
          <a:p>
            <a:r>
              <a:rPr lang="en-US" dirty="0"/>
              <a:t>Click to edit Master title style</a:t>
            </a:r>
          </a:p>
        </p:txBody>
      </p:sp>
      <p:sp>
        <p:nvSpPr>
          <p:cNvPr id="3" name="Content Placeholder 2">
            <a:extLst>
              <a:ext uri="{47E40B3B-D93A-4E8E-B73D-A972ED87C34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0387214-D904-49AC-82D8-DC90FC7FA88F}"/>
              </a:ext>
            </a:extLst>
          </p:cNvPr>
          <p:cNvSpPr>
            <a:spLocks noGrp="1"/>
          </p:cNvSpPr>
          <p:nvPr>
            <p:ph idx="1"/>
          </p:nvPr>
        </p:nvSpPr>
        <p:spPr/>
        <p:txBody>
          <a:bodyPr rtlCol="0"/>
          <a:lstStyle>
            <a:lvl1pPr lvl="0"/>
            <a:lvl2pPr lvl="1"/>
            <a:lvl3pPr lvl="2"/>
            <a:lvl4pPr lvl="3"/>
            <a:lvl5pPr lvl="4"/>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4">
            <a:extLst>
              <a:ext uri="{3469F396-09E6-4F2F-B94F-394943CABD2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0BC557B-1F9D-455F-B831-C458C3E3B81A}"/>
              </a:ext>
            </a:extLst>
          </p:cNvPr>
          <p:cNvSpPr>
            <a:spLocks noGrp="1"/>
          </p:cNvSpPr>
          <p:nvPr>
            <p:ph type="sldNum" sz="quarter" idx="12"/>
          </p:nvPr>
        </p:nvSpPr>
        <p:spPr/>
        <p:txBody>
          <a:bodyPr rtlCol="0"/>
          <a:lstStyle>
            <a:lvl1pPr lvl="0"/>
          </a:lstStyle>
          <a:p>
            <a:r>
              <a:rPr lang="en-US" dirty="0"/>
              <a:t>&lt;#&gt;</a:t>
            </a:r>
          </a:p>
        </p:txBody>
      </p:sp>
      <p:sp>
        <p:nvSpPr>
          <p:cNvPr id="5" name="Footer Placeholder 3">
            <a:extLst>
              <a:ext uri="{E618B585-D039-4719-8FF1-A70DBDFD8F1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7071D95-5359-40DE-A032-E5C3CF245E20}"/>
              </a:ext>
            </a:extLst>
          </p:cNvPr>
          <p:cNvSpPr>
            <a:spLocks noGrp="1"/>
          </p:cNvSpPr>
          <p:nvPr>
            <p:ph type="ftr" sz="quarter" idx="11"/>
          </p:nvPr>
        </p:nvSpPr>
        <p:spPr/>
        <p:txBody>
          <a:bodyPr rtlCol="0"/>
          <a:lstStyle>
            <a:lvl1pPr lvl="0"/>
          </a:lstStyle>
          <a:p>
            <a:r>
              <a:rPr lang="en-US" dirty="0"/>
              <a:t>Footer</a:t>
            </a:r>
          </a:p>
        </p:txBody>
      </p:sp>
      <p:sp>
        <p:nvSpPr>
          <p:cNvPr id="6" name="Date Placeholder 1">
            <a:extLst>
              <a:ext uri="{1923385B-2D66-47DD-A8A9-76AEFAA1042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53C481D-D100-46AF-97D1-F2C9197704A1}"/>
              </a:ext>
            </a:extLst>
          </p:cNvPr>
          <p:cNvSpPr>
            <a:spLocks noGrp="1"/>
          </p:cNvSpPr>
          <p:nvPr>
            <p:ph type="dt" sz="half" idx="10"/>
          </p:nvPr>
        </p:nvSpPr>
        <p:spPr/>
        <p:txBody>
          <a:bodyPr rtlCol="0"/>
          <a:lstStyle>
            <a:lvl1pPr lvl="0"/>
          </a:lstStyle>
          <a:p>
            <a:r>
              <a:rPr lang="en-US"/>
              <a:t>Date</a:t>
            </a:r>
            <a:endParaRPr lang="en-US" dirty="0"/>
          </a:p>
        </p:txBody>
      </p:sp>
    </p:spTree>
    <p:extLst>
      <p:ext uri="{FCC6C898-6771-4C5F-8F12-AE44EB7221B0}">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Freeform 1">
            <a:extLst>
              <a:ext uri="{55FDCEF4-45CF-496A-B981-5B4228D5735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F9597D4-8463-42EE-A197-4660038F3197}"/>
              </a:ext>
            </a:extLst>
          </p:cNvPr>
          <p:cNvSpPr/>
          <p:nvPr/>
        </p:nvSpPr>
        <p:spPr>
          <a:xfrm>
            <a:off x="4676775" y="0"/>
            <a:ext cx="4469780" cy="3884341"/>
          </a:xfrm>
          <a:custGeom>
            <a:avLst/>
            <a:gdLst/>
            <a:ahLst/>
            <a:cxnLst/>
            <a:rect l="0" t="0" r="r" b="b"/>
            <a:pathLst>
              <a:path w="5417635" h="3884341">
                <a:moveTo>
                  <a:pt x="3302307" y="0"/>
                </a:moveTo>
                <a:lnTo>
                  <a:pt x="5403626" y="18585"/>
                </a:lnTo>
                <a:lnTo>
                  <a:pt x="5417635" y="3884341"/>
                </a:lnTo>
                <a:lnTo>
                  <a:pt x="0" y="9293"/>
                </a:lnTo>
                <a:close/>
              </a:path>
            </a:pathLst>
          </a:custGeom>
          <a:gradFill rotWithShape="1">
            <a:gsLst>
              <a:gs pos="0">
                <a:schemeClr val="bg1">
                  <a:alpha val="7999"/>
                </a:schemeClr>
              </a:gs>
              <a:gs pos="73568">
                <a:schemeClr val="bg1">
                  <a:alpha val="0"/>
                </a:schemeClr>
              </a:gs>
            </a:gsLst>
            <a:lin ang="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Rectangle 2">
            <a:extLst>
              <a:ext uri="{DC283BF3-2704-4185-B2E7-EC6F26BCD57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5203454-1C81-42CA-A0E3-FA9C3633ECF0}"/>
              </a:ext>
            </a:extLst>
          </p:cNvPr>
          <p:cNvSpPr/>
          <p:nvPr/>
        </p:nvSpPr>
        <p:spPr>
          <a:xfrm>
            <a:off x="-14412" y="-2371"/>
            <a:ext cx="9155857" cy="5157728"/>
          </a:xfrm>
          <a:prstGeom prst="rect">
            <a:avLst/>
          </a:prstGeom>
          <a:gradFill rotWithShape="1">
            <a:gsLst>
              <a:gs pos="0">
                <a:schemeClr val="bg2">
                  <a:lumMod val="50000"/>
                </a:schemeClr>
              </a:gs>
              <a:gs pos="90749">
                <a:schemeClr val="tx2">
                  <a:lumMod val="90000"/>
                  <a:lumOff val="10000"/>
                </a:schemeClr>
              </a:gs>
              <a:gs pos="44053">
                <a:schemeClr val="accent3">
                  <a:lumMod val="50000"/>
                </a:schemeClr>
              </a:gs>
            </a:gsLst>
            <a:lin ang="156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a:extLst>
              <a:ext uri="{6CA52A7F-B873-426B-B6A6-99B2AF49D0D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061436C-ECEC-46C8-A492-148ADDCB9306}"/>
              </a:ext>
            </a:extLst>
          </p:cNvPr>
          <p:cNvSpPr/>
          <p:nvPr/>
        </p:nvSpPr>
        <p:spPr>
          <a:xfrm rot="16200000">
            <a:off x="4725635"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5286">
                <a:schemeClr val="accent6">
                  <a:alpha val="19000"/>
                </a:schemeClr>
              </a:gs>
              <a:gs pos="71366">
                <a:schemeClr val="bg1">
                  <a:alpha val="0"/>
                </a:schemeClr>
              </a:gs>
            </a:gsLst>
            <a:lin ang="16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a:extLst>
              <a:ext uri="{B58AD82D-52F9-4229-84D2-8022B882288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3AA5013-E06F-444C-8495-7B921F3A6E3E}"/>
              </a:ext>
            </a:extLst>
          </p:cNvPr>
          <p:cNvSpPr/>
          <p:nvPr/>
        </p:nvSpPr>
        <p:spPr>
          <a:xfrm>
            <a:off x="4636119" y="38100"/>
            <a:ext cx="4469780" cy="3884341"/>
          </a:xfrm>
          <a:custGeom>
            <a:avLst/>
            <a:gdLst/>
            <a:ahLst/>
            <a:cxnLst/>
            <a:rect l="0" t="0" r="r" b="b"/>
            <a:pathLst>
              <a:path w="5417635" h="3884341">
                <a:moveTo>
                  <a:pt x="3302307" y="0"/>
                </a:moveTo>
                <a:lnTo>
                  <a:pt x="5403626" y="18585"/>
                </a:lnTo>
                <a:lnTo>
                  <a:pt x="5417635" y="3884341"/>
                </a:lnTo>
                <a:lnTo>
                  <a:pt x="0" y="9293"/>
                </a:lnTo>
                <a:close/>
              </a:path>
            </a:pathLst>
          </a:custGeom>
          <a:gradFill rotWithShape="1">
            <a:gsLst>
              <a:gs pos="0">
                <a:schemeClr val="bg1">
                  <a:alpha val="7999"/>
                </a:schemeClr>
              </a:gs>
              <a:gs pos="73568">
                <a:schemeClr val="bg1">
                  <a:alpha val="0"/>
                </a:schemeClr>
              </a:gs>
            </a:gsLst>
            <a:lin ang="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a:extLst>
              <a:ext uri="{0963744C-2918-4806-81EF-9CE6FF5E370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7CACF93-50E5-4D96-AA2F-30FD7854E75E}"/>
              </a:ext>
            </a:extLst>
          </p:cNvPr>
          <p:cNvSpPr/>
          <p:nvPr/>
        </p:nvSpPr>
        <p:spPr>
          <a:xfrm rot="16200000">
            <a:off x="4744606"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2643">
                <a:schemeClr val="tx2">
                  <a:alpha val="65000"/>
                  <a:lumMod val="90000"/>
                  <a:lumOff val="10000"/>
                </a:schemeClr>
              </a:gs>
              <a:gs pos="73568">
                <a:schemeClr val="tx2">
                  <a:alpha val="0"/>
                  <a:lumMod val="75000"/>
                  <a:lumOff val="25000"/>
                </a:schemeClr>
              </a:gs>
            </a:gsLst>
            <a:lin ang="10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a:extLst>
              <a:ext uri="{D8B0A6B4-48B3-458B-9FAE-6374CCBEA05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D4ABB49-7CF6-4AB7-96D2-B11F1FD35506}"/>
              </a:ext>
            </a:extLst>
          </p:cNvPr>
          <p:cNvSpPr/>
          <p:nvPr/>
        </p:nvSpPr>
        <p:spPr>
          <a:xfrm rot="5400000">
            <a:off x="1955108" y="-1983591"/>
            <a:ext cx="5169963" cy="9108091"/>
          </a:xfrm>
          <a:custGeom>
            <a:avLst/>
            <a:gdLst/>
            <a:ahLst/>
            <a:cxnLst/>
            <a:rect l="0" t="0" r="r" b="b"/>
            <a:pathLst>
              <a:path w="5169963" h="9108091">
                <a:moveTo>
                  <a:pt x="5169963" y="0"/>
                </a:moveTo>
                <a:lnTo>
                  <a:pt x="5159224" y="9063751"/>
                </a:lnTo>
                <a:lnTo>
                  <a:pt x="0" y="9108091"/>
                </a:lnTo>
                <a:close/>
              </a:path>
            </a:pathLst>
          </a:custGeom>
          <a:gradFill rotWithShape="1">
            <a:gsLst>
              <a:gs pos="7930">
                <a:schemeClr val="bg2">
                  <a:alpha val="33999"/>
                  <a:lumMod val="50000"/>
                </a:schemeClr>
              </a:gs>
              <a:gs pos="45374">
                <a:schemeClr val="bg2">
                  <a:alpha val="5000"/>
                  <a:lumMod val="50000"/>
                </a:schemeClr>
              </a:gs>
            </a:gsLst>
            <a:lin ang="3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Freeform 7">
            <a:extLst>
              <a:ext uri="{94505148-90D6-4032-BE5C-E18E9C23CA1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BA7AC12-8EB1-4982-A156-81220B92B2C1}"/>
              </a:ext>
            </a:extLst>
          </p:cNvPr>
          <p:cNvSpPr/>
          <p:nvPr/>
        </p:nvSpPr>
        <p:spPr>
          <a:xfrm rot="5400000">
            <a:off x="974448" y="-972261"/>
            <a:ext cx="5160099" cy="7114107"/>
          </a:xfrm>
          <a:custGeom>
            <a:avLst/>
            <a:gdLst/>
            <a:ahLst/>
            <a:cxnLst/>
            <a:rect l="0" t="0" r="r" b="b"/>
            <a:pathLst>
              <a:path w="5160100" h="7114108">
                <a:moveTo>
                  <a:pt x="4742739" y="0"/>
                </a:moveTo>
                <a:lnTo>
                  <a:pt x="2760274" y="7114108"/>
                </a:lnTo>
                <a:lnTo>
                  <a:pt x="0" y="4145154"/>
                </a:lnTo>
                <a:close/>
              </a:path>
            </a:pathLst>
          </a:custGeom>
          <a:gradFill rotWithShape="1">
            <a:gsLst>
              <a:gs pos="7930">
                <a:schemeClr val="bg2">
                  <a:alpha val="0"/>
                  <a:lumMod val="50000"/>
                </a:schemeClr>
              </a:gs>
              <a:gs pos="56828">
                <a:schemeClr val="bg2">
                  <a:alpha val="7999"/>
                  <a:lumMod val="5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Freeform 8">
            <a:extLst>
              <a:ext uri="{CF956C16-A59A-4CD1-9AC6-56A11113BDA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4F9A17C-D11F-4FAA-98BA-F8A3B69B301A}"/>
              </a:ext>
            </a:extLst>
          </p:cNvPr>
          <p:cNvSpPr/>
          <p:nvPr/>
        </p:nvSpPr>
        <p:spPr>
          <a:xfrm rot="5400000">
            <a:off x="1069860" y="488982"/>
            <a:ext cx="4154797" cy="5083097"/>
          </a:xfrm>
          <a:custGeom>
            <a:avLst/>
            <a:gdLst/>
            <a:ahLst/>
            <a:cxnLst/>
            <a:rect l="0" t="0" r="r" b="b"/>
            <a:pathLst>
              <a:path w="4154797" h="5083098">
                <a:moveTo>
                  <a:pt x="1638354" y="0"/>
                </a:moveTo>
                <a:lnTo>
                  <a:pt x="4154797" y="2874177"/>
                </a:lnTo>
                <a:lnTo>
                  <a:pt x="0" y="5083098"/>
                </a:lnTo>
                <a:close/>
              </a:path>
            </a:pathLst>
          </a:custGeom>
          <a:gradFill rotWithShape="1">
            <a:gsLst>
              <a:gs pos="7930">
                <a:schemeClr val="tx2">
                  <a:alpha val="36000"/>
                  <a:lumMod val="90000"/>
                  <a:lumOff val="10000"/>
                </a:schemeClr>
              </a:gs>
              <a:gs pos="56828">
                <a:schemeClr val="tx2">
                  <a:alpha val="0"/>
                  <a:lumMod val="90000"/>
                  <a:lumOff val="1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0" name="Freeform 9">
            <a:extLst>
              <a:ext uri="{C4CDFB12-6BD9-4E7D-AE96-F1FC0D4BBB0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1E4A7DE-A308-48D9-802B-482B6EB5525E}"/>
              </a:ext>
            </a:extLst>
          </p:cNvPr>
          <p:cNvSpPr/>
          <p:nvPr/>
        </p:nvSpPr>
        <p:spPr>
          <a:xfrm>
            <a:off x="4522294" y="4703"/>
            <a:ext cx="2494159" cy="2025625"/>
          </a:xfrm>
          <a:custGeom>
            <a:avLst/>
            <a:gdLst/>
            <a:ahLst/>
            <a:cxnLst/>
            <a:rect l="0" t="0" r="r" b="b"/>
            <a:pathLst>
              <a:path w="2494160" h="2025626">
                <a:moveTo>
                  <a:pt x="0" y="9525"/>
                </a:moveTo>
                <a:lnTo>
                  <a:pt x="142085" y="0"/>
                </a:lnTo>
                <a:lnTo>
                  <a:pt x="2494159" y="2025626"/>
                </a:lnTo>
                <a:close/>
              </a:path>
            </a:pathLst>
          </a:custGeom>
          <a:solidFill>
            <a:schemeClr val="accent3">
              <a:alpha val="20999"/>
              <a:lumMod val="7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1" name="Freeform 10">
            <a:extLst>
              <a:ext uri="{AB2C25BD-8740-4283-96EA-617A407057D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6705004-BA03-4A26-A25E-1B4A9B354E44}"/>
              </a:ext>
            </a:extLst>
          </p:cNvPr>
          <p:cNvSpPr/>
          <p:nvPr/>
        </p:nvSpPr>
        <p:spPr>
          <a:xfrm>
            <a:off x="-12238" y="-14228"/>
            <a:ext cx="7199675" cy="4069269"/>
          </a:xfrm>
          <a:custGeom>
            <a:avLst/>
            <a:gdLst/>
            <a:ahLst/>
            <a:cxnLst/>
            <a:rect l="0" t="0" r="r" b="b"/>
            <a:pathLst>
              <a:path w="7199675" h="4069270">
                <a:moveTo>
                  <a:pt x="0" y="18971"/>
                </a:moveTo>
                <a:lnTo>
                  <a:pt x="199314" y="0"/>
                </a:lnTo>
                <a:lnTo>
                  <a:pt x="7199676" y="4069270"/>
                </a:lnTo>
                <a:close/>
              </a:path>
            </a:pathLst>
          </a:custGeom>
          <a:solidFill>
            <a:schemeClr val="bg1">
              <a:alpha val="7999"/>
              <a:lumMod val="8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2" name="Freeform 11">
            <a:extLst>
              <a:ext uri="{21069B73-437B-4332-9771-66395BD479F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7FDAD84-AF47-4168-B761-C8B52D82CCC5}"/>
              </a:ext>
            </a:extLst>
          </p:cNvPr>
          <p:cNvSpPr/>
          <p:nvPr/>
        </p:nvSpPr>
        <p:spPr>
          <a:xfrm>
            <a:off x="16415" y="2803116"/>
            <a:ext cx="2864614" cy="777651"/>
          </a:xfrm>
          <a:custGeom>
            <a:avLst/>
            <a:gdLst/>
            <a:ahLst/>
            <a:cxnLst/>
            <a:rect l="0" t="0" r="r" b="b"/>
            <a:pathLst>
              <a:path w="2864614" h="777651">
                <a:moveTo>
                  <a:pt x="0" y="94697"/>
                </a:moveTo>
                <a:lnTo>
                  <a:pt x="9485" y="0"/>
                </a:lnTo>
                <a:lnTo>
                  <a:pt x="2864614" y="777651"/>
                </a:lnTo>
                <a:close/>
              </a:path>
            </a:pathLst>
          </a:custGeom>
          <a:solidFill>
            <a:schemeClr val="bg1">
              <a:alpha val="16000"/>
              <a:lumMod val="8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3" name="Freeform 12">
            <a:extLst>
              <a:ext uri="{34F43B99-7FA3-42D0-A686-E7F72982E68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8A845FA-31C9-43A3-8B14-22FC9510515C}"/>
              </a:ext>
            </a:extLst>
          </p:cNvPr>
          <p:cNvSpPr/>
          <p:nvPr/>
        </p:nvSpPr>
        <p:spPr>
          <a:xfrm>
            <a:off x="-12040" y="2871728"/>
            <a:ext cx="2248058" cy="2264657"/>
          </a:xfrm>
          <a:custGeom>
            <a:avLst/>
            <a:gdLst/>
            <a:ahLst/>
            <a:cxnLst/>
            <a:rect l="0" t="0" r="r" b="b"/>
            <a:pathLst>
              <a:path w="1764299" h="1875753">
                <a:moveTo>
                  <a:pt x="7114" y="0"/>
                </a:moveTo>
                <a:lnTo>
                  <a:pt x="1764299" y="462417"/>
                </a:lnTo>
                <a:lnTo>
                  <a:pt x="1517676" y="1875753"/>
                </a:lnTo>
                <a:lnTo>
                  <a:pt x="0" y="1695529"/>
                </a:lnTo>
                <a:close/>
              </a:path>
            </a:pathLst>
          </a:custGeom>
          <a:gradFill rotWithShape="1">
            <a:gsLst>
              <a:gs pos="54626">
                <a:schemeClr val="tx2">
                  <a:alpha val="0"/>
                </a:schemeClr>
              </a:gs>
              <a:gs pos="100000">
                <a:schemeClr val="tx2">
                  <a:alpha val="63000"/>
                </a:schemeClr>
              </a:gs>
            </a:gsLst>
            <a:lin ang="150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4" name="Oval 13">
            <a:extLst>
              <a:ext uri="{5E2EA067-8042-4FAA-970A-8A1CB9766EA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B650378-8A4B-4FD8-AF6C-C9F8ED2F7190}"/>
              </a:ext>
            </a:extLst>
          </p:cNvPr>
          <p:cNvSpPr/>
          <p:nvPr/>
        </p:nvSpPr>
        <p:spPr>
          <a:xfrm>
            <a:off x="664194" y="-95250"/>
            <a:ext cx="7806548" cy="5340323"/>
          </a:xfrm>
          <a:prstGeom prst="ellipse">
            <a:avLst/>
          </a:prstGeom>
          <a:gradFill rotWithShape="1">
            <a:gsLst>
              <a:gs pos="0">
                <a:schemeClr val="bg2">
                  <a:alpha val="53999"/>
                  <a:lumMod val="50000"/>
                </a:schemeClr>
              </a:gs>
              <a:gs pos="61233">
                <a:schemeClr val="bg2">
                  <a:alpha val="0"/>
                  <a:lumMod val="50000"/>
                </a:schemeClr>
              </a:gs>
            </a:gsLst>
            <a:path path="circle">
              <a:fillToRect l="50000" t="50000" r="50000" b="50000"/>
            </a:path>
            <a:tileRect/>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5" name="Freeform 14">
            <a:extLst>
              <a:ext uri="{E90A8285-39A5-49F0-B004-A26A69B6050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E071769-CF59-4E48-B4EE-ECA231B8837E}"/>
              </a:ext>
            </a:extLst>
          </p:cNvPr>
          <p:cNvSpPr/>
          <p:nvPr/>
        </p:nvSpPr>
        <p:spPr>
          <a:xfrm>
            <a:off x="2805027" y="3656651"/>
            <a:ext cx="2219720" cy="1470367"/>
          </a:xfrm>
          <a:custGeom>
            <a:avLst/>
            <a:gdLst/>
            <a:ahLst/>
            <a:cxnLst/>
            <a:rect l="0" t="0" r="r" b="b"/>
            <a:pathLst>
              <a:path w="2219720" h="1470368">
                <a:moveTo>
                  <a:pt x="0" y="1470368"/>
                </a:moveTo>
                <a:lnTo>
                  <a:pt x="1650592" y="0"/>
                </a:lnTo>
                <a:lnTo>
                  <a:pt x="2219720" y="388905"/>
                </a:lnTo>
                <a:close/>
              </a:path>
            </a:pathLst>
          </a:custGeom>
          <a:gradFill rotWithShape="1">
            <a:gsLst>
              <a:gs pos="22026">
                <a:schemeClr val="accent5">
                  <a:alpha val="0"/>
                  <a:lumMod val="50000"/>
                </a:schemeClr>
              </a:gs>
              <a:gs pos="95595">
                <a:schemeClr val="accent5">
                  <a:alpha val="37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6" name="Freeform 15">
            <a:extLst>
              <a:ext uri="{C6B8C90D-1DEC-4ABF-9C73-30055930609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00B152A-749E-44B8-8786-BB6FBF7F7D70}"/>
              </a:ext>
            </a:extLst>
          </p:cNvPr>
          <p:cNvSpPr/>
          <p:nvPr/>
        </p:nvSpPr>
        <p:spPr>
          <a:xfrm>
            <a:off x="1230556" y="3457456"/>
            <a:ext cx="1603045" cy="1669444"/>
          </a:xfrm>
          <a:custGeom>
            <a:avLst/>
            <a:gdLst/>
            <a:ahLst/>
            <a:cxnLst/>
            <a:rect l="0" t="0" r="r" b="b"/>
            <a:pathLst>
              <a:path w="1603046" h="1669444">
                <a:moveTo>
                  <a:pt x="1603046" y="1659959"/>
                </a:moveTo>
                <a:lnTo>
                  <a:pt x="0" y="0"/>
                </a:lnTo>
                <a:lnTo>
                  <a:pt x="825237" y="189710"/>
                </a:lnTo>
                <a:close/>
              </a:path>
            </a:pathLst>
          </a:custGeom>
          <a:gradFill rotWithShape="1">
            <a:gsLst>
              <a:gs pos="22026">
                <a:schemeClr val="accent1">
                  <a:alpha val="0"/>
                  <a:lumMod val="50000"/>
                </a:schemeClr>
              </a:gs>
              <a:gs pos="95595">
                <a:schemeClr val="accent1">
                  <a:alpha val="79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7" name="Freeform 16">
            <a:extLst>
              <a:ext uri="{36BE66BF-BF1B-4CD5-BF36-0C5CE261F43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CEB8B07-AA60-4D95-906E-93DE0FABC3BF}"/>
              </a:ext>
            </a:extLst>
          </p:cNvPr>
          <p:cNvSpPr/>
          <p:nvPr>
            <p:custDataLst>
              <p:tags r:id="rId2"/>
            </p:custDataLst>
          </p:nvPr>
        </p:nvSpPr>
        <p:spPr>
          <a:xfrm>
            <a:off x="-19415" y="-19050"/>
            <a:ext cx="9166837" cy="5171436"/>
          </a:xfrm>
          <a:custGeom>
            <a:avLst/>
            <a:gdLst/>
            <a:ahLst/>
            <a:cxnLst/>
            <a:rect l="0" t="0" r="r" b="b"/>
            <a:pathLst>
              <a:path w="9166838" h="5171437">
                <a:moveTo>
                  <a:pt x="9166507" y="0"/>
                </a:moveTo>
                <a:lnTo>
                  <a:pt x="9166837" y="5171437"/>
                </a:lnTo>
                <a:lnTo>
                  <a:pt x="6265686" y="3925654"/>
                </a:lnTo>
                <a:lnTo>
                  <a:pt x="2957551" y="4292847"/>
                </a:lnTo>
                <a:lnTo>
                  <a:pt x="0" y="2435028"/>
                </a:lnTo>
                <a:lnTo>
                  <a:pt x="365" y="14395"/>
                </a:lnTo>
                <a:close/>
              </a:path>
            </a:pathLst>
          </a:custGeom>
          <a:pattFill prst="pct5">
            <a:fgClr>
              <a:schemeClr val="bg2"/>
            </a:fgClr>
            <a:bgClr>
              <a:schemeClr val="bg1"/>
            </a:bgClr>
          </a:patt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8" name="Freeform 17">
            <a:extLst>
              <a:ext uri="{026BCA87-911F-476B-B6EA-D629354306E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88417FC-FE33-43DB-ABA5-41E10AE20961}"/>
              </a:ext>
            </a:extLst>
          </p:cNvPr>
          <p:cNvSpPr/>
          <p:nvPr/>
        </p:nvSpPr>
        <p:spPr>
          <a:xfrm rot="-10800000" flipH="1">
            <a:off x="7916707" y="-6287"/>
            <a:ext cx="1208210" cy="815323"/>
          </a:xfrm>
          <a:custGeom>
            <a:avLst/>
            <a:gdLst/>
            <a:ahLst/>
            <a:cxnLst/>
            <a:rect l="0" t="0" r="r" b="b"/>
            <a:pathLst>
              <a:path w="3012445" h="2036181">
                <a:moveTo>
                  <a:pt x="2093407" y="1402582"/>
                </a:moveTo>
                <a:lnTo>
                  <a:pt x="3004038" y="0"/>
                </a:lnTo>
                <a:lnTo>
                  <a:pt x="3012445" y="2036181"/>
                </a:lnTo>
                <a:lnTo>
                  <a:pt x="0" y="2020137"/>
                </a:lnTo>
                <a:close/>
              </a:path>
            </a:pathLst>
          </a:custGeom>
          <a:gradFill rotWithShape="1">
            <a:gsLst>
              <a:gs pos="0">
                <a:schemeClr val="bg2">
                  <a:lumMod val="50000"/>
                </a:schemeClr>
              </a:gs>
              <a:gs pos="90749">
                <a:schemeClr val="tx2">
                  <a:lumMod val="90000"/>
                  <a:lumOff val="10000"/>
                </a:schemeClr>
              </a:gs>
              <a:gs pos="44053">
                <a:schemeClr val="accent3">
                  <a:lumMod val="50000"/>
                </a:schemeClr>
              </a:gs>
            </a:gsLst>
            <a:lin ang="156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9" name="Freeform 18">
            <a:extLst>
              <a:ext uri="{8F4F0558-B580-4525-BF96-7BB5991ED5B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06ADE82-3E6C-4B95-8CFB-4FA0BB155657}"/>
              </a:ext>
            </a:extLst>
          </p:cNvPr>
          <p:cNvSpPr/>
          <p:nvPr/>
        </p:nvSpPr>
        <p:spPr>
          <a:xfrm rot="-10800000" flipH="1">
            <a:off x="8419509" y="-10467"/>
            <a:ext cx="694011" cy="257548"/>
          </a:xfrm>
          <a:custGeom>
            <a:avLst/>
            <a:gdLst/>
            <a:ahLst/>
            <a:cxnLst/>
            <a:rect l="0" t="0" r="r" b="b"/>
            <a:pathLst>
              <a:path w="949205" h="352251">
                <a:moveTo>
                  <a:pt x="460141" y="0"/>
                </a:moveTo>
                <a:lnTo>
                  <a:pt x="949205" y="331317"/>
                </a:lnTo>
                <a:lnTo>
                  <a:pt x="656128" y="352251"/>
                </a:lnTo>
                <a:lnTo>
                  <a:pt x="0" y="343842"/>
                </a:lnTo>
                <a:close/>
              </a:path>
            </a:pathLst>
          </a:custGeom>
          <a:gradFill rotWithShape="1">
            <a:gsLst>
              <a:gs pos="100000">
                <a:schemeClr val="accent3">
                  <a:alpha val="87000"/>
                </a:schemeClr>
              </a:gs>
              <a:gs pos="0">
                <a:schemeClr val="accent3">
                  <a:alpha val="0"/>
                  <a:lumMod val="75000"/>
                </a:schemeClr>
              </a:gs>
            </a:gsLst>
            <a:lin ang="93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0" name="Freeform 19">
            <a:extLst>
              <a:ext uri="{841B5AE0-66A2-415A-B5DD-5D57968C308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A2B462B-B3F9-492E-B159-993C0E50559C}"/>
              </a:ext>
            </a:extLst>
          </p:cNvPr>
          <p:cNvSpPr/>
          <p:nvPr/>
        </p:nvSpPr>
        <p:spPr>
          <a:xfrm rot="-10800000" flipH="1">
            <a:off x="7909314" y="-621"/>
            <a:ext cx="1216332" cy="817050"/>
          </a:xfrm>
          <a:custGeom>
            <a:avLst/>
            <a:gdLst/>
            <a:ahLst/>
            <a:cxnLst/>
            <a:rect l="0" t="0" r="r" b="b"/>
            <a:pathLst>
              <a:path w="2377699" h="1597177">
                <a:moveTo>
                  <a:pt x="1605735" y="1035825"/>
                </a:moveTo>
                <a:lnTo>
                  <a:pt x="2377699" y="0"/>
                </a:lnTo>
                <a:lnTo>
                  <a:pt x="1658985" y="1115553"/>
                </a:lnTo>
                <a:lnTo>
                  <a:pt x="0" y="1597177"/>
                </a:lnTo>
                <a:close/>
              </a:path>
            </a:pathLst>
          </a:custGeom>
          <a:solidFill>
            <a:schemeClr val="accent1"/>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1" name="Freeform 20">
            <a:extLst>
              <a:ext uri="{5BDFA1FA-2654-4A28-9B22-A00C0377E8F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811E729-B311-4464-83AE-772698E3DB5C}"/>
              </a:ext>
            </a:extLst>
          </p:cNvPr>
          <p:cNvSpPr/>
          <p:nvPr/>
        </p:nvSpPr>
        <p:spPr>
          <a:xfrm rot="-10800000" flipH="1">
            <a:off x="7343774" y="-19367"/>
            <a:ext cx="1841145" cy="874247"/>
          </a:xfrm>
          <a:custGeom>
            <a:avLst/>
            <a:gdLst/>
            <a:ahLst/>
            <a:cxnLst/>
            <a:rect l="0" t="0" r="r" b="b"/>
            <a:pathLst>
              <a:path w="2997095" h="1423138">
                <a:moveTo>
                  <a:pt x="2030737" y="693397"/>
                </a:moveTo>
                <a:lnTo>
                  <a:pt x="2997095" y="0"/>
                </a:lnTo>
                <a:lnTo>
                  <a:pt x="2345385" y="904924"/>
                </a:lnTo>
                <a:lnTo>
                  <a:pt x="749353" y="1413652"/>
                </a:lnTo>
                <a:lnTo>
                  <a:pt x="0" y="1423138"/>
                </a:lnTo>
                <a:lnTo>
                  <a:pt x="1504418" y="533996"/>
                </a:lnTo>
                <a:close/>
              </a:path>
            </a:pathLst>
          </a:custGeom>
          <a:gradFill rotWithShape="1">
            <a:gsLst>
              <a:gs pos="14978">
                <a:schemeClr val="accent2">
                  <a:alpha val="5000"/>
                  <a:lumMod val="75000"/>
                </a:schemeClr>
              </a:gs>
              <a:gs pos="90749">
                <a:schemeClr val="bg2">
                  <a:alpha val="43000"/>
                </a:schemeClr>
              </a:gs>
            </a:gsLst>
            <a:lin ang="1482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2" name="Freeform 21">
            <a:extLst>
              <a:ext uri="{74CF4700-3814-4632-8911-D06924B3C77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B52C11B-32E0-4699-9E87-A0D1BF03736E}"/>
              </a:ext>
            </a:extLst>
          </p:cNvPr>
          <p:cNvSpPr/>
          <p:nvPr/>
        </p:nvSpPr>
        <p:spPr>
          <a:xfrm rot="-10800000" flipH="1">
            <a:off x="7354024" y="-13962"/>
            <a:ext cx="886446" cy="502962"/>
          </a:xfrm>
          <a:custGeom>
            <a:avLst/>
            <a:gdLst/>
            <a:ahLst/>
            <a:cxnLst/>
            <a:rect l="0" t="0" r="r" b="b"/>
            <a:pathLst>
              <a:path w="886447" h="502963">
                <a:moveTo>
                  <a:pt x="0" y="489305"/>
                </a:moveTo>
                <a:lnTo>
                  <a:pt x="605527" y="502963"/>
                </a:lnTo>
                <a:lnTo>
                  <a:pt x="886447" y="372104"/>
                </a:lnTo>
                <a:lnTo>
                  <a:pt x="870546" y="0"/>
                </a:lnTo>
                <a:lnTo>
                  <a:pt x="547222" y="186052"/>
                </a:lnTo>
                <a:close/>
              </a:path>
            </a:pathLst>
          </a:custGeom>
          <a:gradFill rotWithShape="1">
            <a:gsLst>
              <a:gs pos="14978">
                <a:srgbClr val="C6265E">
                  <a:alpha val="22000"/>
                </a:srgbClr>
              </a:gs>
              <a:gs pos="90749">
                <a:srgbClr val="BD3B70">
                  <a:alpha val="0"/>
                </a:srgbClr>
              </a:gs>
            </a:gsLst>
            <a:lin ang="720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3" name="Freeform 22">
            <a:extLst>
              <a:ext uri="{4D597ACF-8972-4317-BF8E-53B9319E6B4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962BE5C-610D-40BD-B7DA-5BAFA4D461A9}"/>
              </a:ext>
            </a:extLst>
          </p:cNvPr>
          <p:cNvSpPr/>
          <p:nvPr/>
        </p:nvSpPr>
        <p:spPr>
          <a:xfrm rot="-10800000" flipH="1">
            <a:off x="8221546" y="117385"/>
            <a:ext cx="504087" cy="372103"/>
          </a:xfrm>
          <a:custGeom>
            <a:avLst/>
            <a:gdLst/>
            <a:ahLst/>
            <a:cxnLst/>
            <a:rect l="0" t="0" r="r" b="b"/>
            <a:pathLst>
              <a:path w="820575" h="605726">
                <a:moveTo>
                  <a:pt x="0" y="0"/>
                </a:moveTo>
                <a:lnTo>
                  <a:pt x="25885" y="605726"/>
                </a:lnTo>
                <a:cubicBezTo>
                  <a:pt x="293358" y="523369"/>
                  <a:pt x="570357" y="462265"/>
                  <a:pt x="820575" y="374594"/>
                </a:cubicBezTo>
                <a:lnTo>
                  <a:pt x="553101" y="167372"/>
                </a:lnTo>
                <a:close/>
              </a:path>
            </a:pathLst>
          </a:custGeom>
          <a:gradFill rotWithShape="1">
            <a:gsLst>
              <a:gs pos="14978">
                <a:schemeClr val="accent2">
                  <a:alpha val="30000"/>
                  <a:lumMod val="75000"/>
                </a:schemeClr>
              </a:gs>
              <a:gs pos="73128">
                <a:schemeClr val="accent2">
                  <a:alpha val="13000"/>
                  <a:lumMod val="50000"/>
                </a:schemeClr>
              </a:gs>
            </a:gsLst>
            <a:lin ang="450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4" name="TextBox 23">
            <a:extLst>
              <a:ext uri="{F7D132B6-62C7-4E5D-A340-770BBD23294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1F0C983-4FDF-40B1-9FAB-15966AA4374F}"/>
              </a:ext>
            </a:extLst>
          </p:cNvPr>
          <p:cNvSpPr txBox="1">
            <a:spLocks noGrp="1"/>
          </p:cNvSpPr>
          <p:nvPr/>
        </p:nvSpPr>
        <p:spPr>
          <a:xfrm>
            <a:off x="6120892" y="4771233"/>
            <a:ext cx="2133600" cy="273844"/>
          </a:xfrm>
          <a:prstGeom prst="rect">
            <a:avLst/>
          </a:prstGeom>
          <a:effectLst/>
        </p:spPr>
        <p:txBody>
          <a:bodyPr vert="horz" lIns="91440" tIns="45720" rIns="91440" bIns="45720" numCol="1" spcCol="0" rtlCol="0" anchor="ctr"/>
          <a:lstStyle>
            <a:lvl1pPr marL="0" lvl="0" algn="r" rtl="0">
              <a:lnSpc>
                <a:spcPct val="100000"/>
              </a:lnSpc>
              <a:defRPr lang="en-US" sz="600" b="0" i="0" dirty="0">
                <a:solidFill>
                  <a:schemeClr val="bg1">
                    <a:lumMod val="50000"/>
                  </a:schemeClr>
                </a:solidFill>
                <a:latin typeface="Roboto"/>
              </a:defRPr>
            </a:lvl1pPr>
            <a:lvl2pPr marL="457200" lvl="1" algn="l" rtl="0">
              <a:lnSpc>
                <a:spcPct val="100000"/>
              </a:lnSpc>
              <a:defRPr lang="en-US" sz="1800" dirty="0">
                <a:solidFill>
                  <a:schemeClr val="tx1"/>
                </a:solidFill>
                <a:latin typeface="Roboto"/>
              </a:defRPr>
            </a:lvl2pPr>
            <a:lvl3pPr marL="914400" lvl="2" algn="l" rtl="0">
              <a:lnSpc>
                <a:spcPct val="100000"/>
              </a:lnSpc>
              <a:defRPr lang="en-US" sz="1800" dirty="0">
                <a:solidFill>
                  <a:schemeClr val="tx1"/>
                </a:solidFill>
                <a:latin typeface="Roboto"/>
              </a:defRPr>
            </a:lvl3pPr>
            <a:lvl4pPr marL="1371600" lvl="3" algn="l" rtl="0">
              <a:lnSpc>
                <a:spcPct val="100000"/>
              </a:lnSpc>
              <a:defRPr lang="en-US" sz="1800" dirty="0">
                <a:solidFill>
                  <a:schemeClr val="tx1"/>
                </a:solidFill>
                <a:latin typeface="Roboto"/>
              </a:defRPr>
            </a:lvl4pPr>
            <a:lvl5pPr marL="1828800" lvl="4" algn="l" rtl="0">
              <a:lnSpc>
                <a:spcPct val="100000"/>
              </a:lnSpc>
              <a:defRPr lang="en-US" sz="1800" dirty="0">
                <a:solidFill>
                  <a:schemeClr val="tx1"/>
                </a:solidFill>
                <a:latin typeface="Roboto"/>
              </a:defRPr>
            </a:lvl5pPr>
            <a:lvl6pPr marL="2286000" lvl="5" algn="l" rtl="0">
              <a:lnSpc>
                <a:spcPct val="100000"/>
              </a:lnSpc>
              <a:defRPr lang="en-US" sz="1800" dirty="0">
                <a:solidFill>
                  <a:schemeClr val="tx1"/>
                </a:solidFill>
                <a:latin typeface="Roboto"/>
              </a:defRPr>
            </a:lvl6pPr>
            <a:lvl7pPr marL="2743200" lvl="6" algn="l" rtl="0">
              <a:lnSpc>
                <a:spcPct val="100000"/>
              </a:lnSpc>
              <a:defRPr lang="en-US" sz="1800" dirty="0">
                <a:solidFill>
                  <a:schemeClr val="tx1"/>
                </a:solidFill>
                <a:latin typeface="Roboto"/>
              </a:defRPr>
            </a:lvl7pPr>
            <a:lvl8pPr marL="3200400" lvl="7" algn="l" rtl="0">
              <a:lnSpc>
                <a:spcPct val="100000"/>
              </a:lnSpc>
              <a:defRPr lang="en-US" sz="1800" dirty="0">
                <a:solidFill>
                  <a:schemeClr val="tx1"/>
                </a:solidFill>
                <a:latin typeface="Roboto"/>
              </a:defRPr>
            </a:lvl8pPr>
            <a:lvl9pPr marL="3657600" lvl="8" algn="l" rtl="0">
              <a:lnSpc>
                <a:spcPct val="100000"/>
              </a:lnSpc>
              <a:defRPr lang="en-US" sz="1800" dirty="0">
                <a:solidFill>
                  <a:schemeClr val="tx1"/>
                </a:solidFill>
                <a:latin typeface="Roboto"/>
              </a:defRPr>
            </a:lvl9pPr>
          </a:lstStyle>
          <a:p>
            <a:pPr marL="0" lvl="0" algn="r" rtl="0">
              <a:defRPr lang="en-US" sz="600" b="0" i="0" dirty="0">
                <a:solidFill>
                  <a:schemeClr val="bg1">
                    <a:lumMod val="50000"/>
                  </a:schemeClr>
                </a:solidFill>
                <a:latin typeface="+mn-lt"/>
              </a:defRPr>
            </a:pPr>
            <a:r>
              <a:rPr lang="en-US" b="0" dirty="0">
                <a:solidFill>
                  <a:schemeClr val="bg1">
                    <a:lumMod val="75000"/>
                  </a:schemeClr>
                </a:solidFill>
                <a:latin typeface="Jura"/>
              </a:rPr>
              <a:t>&lt;#&gt;</a:t>
            </a:r>
          </a:p>
        </p:txBody>
      </p:sp>
      <p:sp>
        <p:nvSpPr>
          <p:cNvPr id="25" name="Title 1">
            <a:extLst>
              <a:ext uri="{7A635084-ABAE-4F02-BDC1-F82F94F7FE9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3030D8A-7BF8-42A1-9520-54EC7B065CC1}"/>
              </a:ext>
            </a:extLst>
          </p:cNvPr>
          <p:cNvSpPr>
            <a:spLocks noGrp="1"/>
          </p:cNvSpPr>
          <p:nvPr>
            <p:ph type="title"/>
          </p:nvPr>
        </p:nvSpPr>
        <p:spPr>
          <a:xfrm>
            <a:off x="1448199" y="1935562"/>
            <a:ext cx="6813154" cy="558890"/>
          </a:xfrm>
          <a:prstGeom prst="rect">
            <a:avLst/>
          </a:prstGeom>
        </p:spPr>
        <p:txBody>
          <a:bodyPr vert="horz" rtlCol="0" anchor="t"/>
          <a:lstStyle>
            <a:lvl1pPr lvl="0">
              <a:defRPr lang="en-US" sz="4000" b="1" dirty="0">
                <a:latin typeface="+mj-lt"/>
              </a:defRPr>
            </a:lvl1pPr>
          </a:lstStyle>
          <a:p>
            <a:r>
              <a:rPr lang="en-US" dirty="0"/>
              <a:t>Click to edit Master title style</a:t>
            </a:r>
          </a:p>
        </p:txBody>
      </p:sp>
      <p:sp>
        <p:nvSpPr>
          <p:cNvPr id="26" name="Text Placeholder 2">
            <a:extLst>
              <a:ext uri="{0BA25805-129A-420F-B768-7A2D8601B9C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A8BBDB7-A16C-4F33-850E-95A74E74EC65}"/>
              </a:ext>
            </a:extLst>
          </p:cNvPr>
          <p:cNvSpPr>
            <a:spLocks noGrp="1"/>
          </p:cNvSpPr>
          <p:nvPr>
            <p:ph type="body" idx="1"/>
          </p:nvPr>
        </p:nvSpPr>
        <p:spPr>
          <a:xfrm>
            <a:off x="1449118" y="1353859"/>
            <a:ext cx="6812235" cy="511812"/>
          </a:xfrm>
          <a:prstGeom prst="rect">
            <a:avLst/>
          </a:prstGeom>
        </p:spPr>
        <p:txBody>
          <a:bodyPr vert="horz" rtlCol="0" anchor="b">
            <a:normAutofit/>
          </a:bodyPr>
          <a:lstStyle>
            <a:lvl1pPr marL="0" lvl="0" indent="0" algn="l">
              <a:lnSpc>
                <a:spcPct val="100000"/>
              </a:lnSpc>
              <a:buNone/>
              <a:defRPr lang="en-US" sz="1800" i="0" dirty="0">
                <a:solidFill>
                  <a:schemeClr val="accent1"/>
                </a:solidFill>
                <a:latin typeface="Jura-medium"/>
              </a:defRPr>
            </a:lvl1pPr>
            <a:lvl2pPr marL="457200" lvl="1" indent="0">
              <a:buNone/>
              <a:defRPr lang="en-US" sz="1800" dirty="0">
                <a:solidFill>
                  <a:schemeClr val="tx1">
                    <a:tint val="75000"/>
                  </a:schemeClr>
                </a:solidFill>
                <a:latin typeface="+mn-lt"/>
              </a:defRPr>
            </a:lvl2pPr>
            <a:lvl3pPr marL="914400" lvl="2" indent="0">
              <a:buNone/>
              <a:defRPr lang="en-US" sz="1600" dirty="0">
                <a:solidFill>
                  <a:schemeClr val="tx1">
                    <a:tint val="75000"/>
                  </a:schemeClr>
                </a:solidFill>
                <a:latin typeface="+mn-lt"/>
              </a:defRPr>
            </a:lvl3pPr>
            <a:lvl4pPr marL="1371600" lvl="3" indent="0">
              <a:buNone/>
              <a:defRPr lang="en-US" sz="1400" dirty="0">
                <a:solidFill>
                  <a:schemeClr val="tx1">
                    <a:tint val="75000"/>
                  </a:schemeClr>
                </a:solidFill>
                <a:latin typeface="+mn-lt"/>
              </a:defRPr>
            </a:lvl4pPr>
            <a:lvl5pPr marL="1828800" lvl="4" indent="0">
              <a:buNone/>
              <a:defRPr lang="en-US" sz="1400" dirty="0">
                <a:solidFill>
                  <a:schemeClr val="tx1">
                    <a:tint val="75000"/>
                  </a:schemeClr>
                </a:solidFill>
                <a:latin typeface="+mn-lt"/>
              </a:defRPr>
            </a:lvl5pPr>
            <a:lvl6pPr marL="2286000" lvl="5" indent="0">
              <a:buNone/>
              <a:defRPr lang="en-US" sz="1400" dirty="0">
                <a:solidFill>
                  <a:schemeClr val="tx1">
                    <a:tint val="75000"/>
                  </a:schemeClr>
                </a:solidFill>
                <a:latin typeface="+mn-lt"/>
              </a:defRPr>
            </a:lvl6pPr>
            <a:lvl7pPr marL="2743200" lvl="6" indent="0">
              <a:buNone/>
              <a:defRPr lang="en-US" sz="1400" dirty="0">
                <a:solidFill>
                  <a:schemeClr val="tx1">
                    <a:tint val="75000"/>
                  </a:schemeClr>
                </a:solidFill>
                <a:latin typeface="+mn-lt"/>
              </a:defRPr>
            </a:lvl7pPr>
            <a:lvl8pPr marL="3200400" lvl="7" indent="0">
              <a:buNone/>
              <a:defRPr lang="en-US" sz="1400" dirty="0">
                <a:solidFill>
                  <a:schemeClr val="tx1">
                    <a:tint val="75000"/>
                  </a:schemeClr>
                </a:solidFill>
                <a:latin typeface="+mn-lt"/>
              </a:defRPr>
            </a:lvl8pPr>
            <a:lvl9pPr marL="3657600" lvl="8" indent="0">
              <a:buNone/>
              <a:defRPr lang="en-US" sz="1400" dirty="0">
                <a:solidFill>
                  <a:schemeClr val="tx1">
                    <a:tint val="75000"/>
                  </a:schemeClr>
                </a:solidFill>
                <a:latin typeface="+mn-lt"/>
              </a:defRPr>
            </a:lvl9pPr>
          </a:lstStyle>
          <a:p>
            <a:pPr lvl="0"/>
            <a:r>
              <a:rPr lang="en-US" dirty="0"/>
              <a:t>Click to edit Master text styles</a:t>
            </a:r>
          </a:p>
        </p:txBody>
      </p:sp>
      <p:sp>
        <p:nvSpPr>
          <p:cNvPr id="27" name="Slide Number Placeholder 5">
            <a:extLst>
              <a:ext uri="{44849855-C623-454A-BAF3-BD8FCDB90F8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9223EEE-C2A6-4C44-BC85-9B383933AB2E}"/>
              </a:ext>
            </a:extLst>
          </p:cNvPr>
          <p:cNvSpPr>
            <a:spLocks noGrp="1"/>
          </p:cNvSpPr>
          <p:nvPr>
            <p:ph type="sldNum" sz="quarter" idx="12"/>
          </p:nvPr>
        </p:nvSpPr>
        <p:spPr/>
        <p:txBody>
          <a:bodyPr rtlCol="0"/>
          <a:lstStyle>
            <a:lvl1pPr lvl="0"/>
          </a:lstStyle>
          <a:p>
            <a:r>
              <a:rPr lang="en-US" dirty="0"/>
              <a:t>&lt;#&gt;</a:t>
            </a:r>
          </a:p>
        </p:txBody>
      </p:sp>
      <p:sp>
        <p:nvSpPr>
          <p:cNvPr id="28" name="Footer Placeholder 4">
            <a:extLst>
              <a:ext uri="{364B6DC1-C22D-48E1-AC8D-6145299111D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3E344AC-2435-48E0-8489-9D391FB47C87}"/>
              </a:ext>
            </a:extLst>
          </p:cNvPr>
          <p:cNvSpPr>
            <a:spLocks noGrp="1"/>
          </p:cNvSpPr>
          <p:nvPr>
            <p:ph type="ftr" sz="quarter" idx="11"/>
          </p:nvPr>
        </p:nvSpPr>
        <p:spPr/>
        <p:txBody>
          <a:bodyPr rtlCol="0"/>
          <a:lstStyle>
            <a:lvl1pPr lvl="0"/>
          </a:lstStyle>
          <a:p>
            <a:r>
              <a:rPr lang="en-US" dirty="0"/>
              <a:t>Footer</a:t>
            </a:r>
          </a:p>
        </p:txBody>
      </p:sp>
      <p:sp>
        <p:nvSpPr>
          <p:cNvPr id="29" name="Date Placeholder 3">
            <a:extLst>
              <a:ext uri="{E984DE86-35B3-4041-BCD6-F529463D636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224E48F-A7BF-4DED-960E-B5571C2538EA}"/>
              </a:ext>
            </a:extLst>
          </p:cNvPr>
          <p:cNvSpPr>
            <a:spLocks noGrp="1"/>
          </p:cNvSpPr>
          <p:nvPr>
            <p:ph type="dt" sz="half" idx="10"/>
          </p:nvPr>
        </p:nvSpPr>
        <p:spPr/>
        <p:txBody>
          <a:bodyPr rtlCol="0"/>
          <a:lstStyle>
            <a:lvl1pPr lvl="0"/>
          </a:lstStyle>
          <a:p>
            <a:r>
              <a:rPr lang="en-US"/>
              <a:t>Date</a:t>
            </a:r>
            <a:endParaRPr lang="en-US" dirty="0"/>
          </a:p>
        </p:txBody>
      </p:sp>
    </p:spTree>
    <p:custDataLst>
      <p:tags r:id="rId1"/>
    </p:custDataLst>
    <p:extLst>
      <p:ext uri="{5DCA2BF1-B4E5-4980-A2CB-CDA29F952057}">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660F36D4-A632-4F7D-9D4E-1B6598D0C6D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83D5932-7E79-456B-AA01-376D26A7D947}"/>
              </a:ext>
            </a:extLst>
          </p:cNvPr>
          <p:cNvSpPr>
            <a:spLocks noGrp="1"/>
          </p:cNvSpPr>
          <p:nvPr>
            <p:ph type="title"/>
          </p:nvPr>
        </p:nvSpPr>
        <p:spPr/>
        <p:txBody>
          <a:bodyPr rtlCol="0"/>
          <a:lstStyle>
            <a:lvl1pPr lvl="0"/>
          </a:lstStyle>
          <a:p>
            <a:r>
              <a:rPr lang="en-US" dirty="0"/>
              <a:t>Click to edit Master title style</a:t>
            </a:r>
          </a:p>
        </p:txBody>
      </p:sp>
      <p:sp>
        <p:nvSpPr>
          <p:cNvPr id="3" name="Content Placeholder 2">
            <a:extLst>
              <a:ext uri="{E4520953-2C39-4A05-B801-600B2ABDCE0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55C8D87-4254-4429-87BE-D2CA2D049B23}"/>
              </a:ext>
            </a:extLst>
          </p:cNvPr>
          <p:cNvSpPr>
            <a:spLocks noGrp="1"/>
          </p:cNvSpPr>
          <p:nvPr>
            <p:ph idx="1"/>
          </p:nvPr>
        </p:nvSpPr>
        <p:spPr>
          <a:xfrm>
            <a:off x="885825" y="1381125"/>
            <a:ext cx="3586111" cy="2870199"/>
          </a:xfrm>
        </p:spPr>
        <p:txBody>
          <a:bodyPr rtlCol="0"/>
          <a:lstStyle>
            <a:lvl1pPr lvl="0"/>
            <a:lvl2pPr lvl="1"/>
            <a:lvl3pPr lvl="2"/>
            <a:lvl4pPr lvl="3"/>
            <a:lvl5pPr lvl="4"/>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a:extLst>
              <a:ext uri="{CE3D3183-4316-4536-863B-B1F92DB7A9C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8D9564F-56F4-423F-A93B-542AC35D7668}"/>
              </a:ext>
            </a:extLst>
          </p:cNvPr>
          <p:cNvSpPr>
            <a:spLocks noGrp="1"/>
          </p:cNvSpPr>
          <p:nvPr>
            <p:ph idx="2"/>
          </p:nvPr>
        </p:nvSpPr>
        <p:spPr>
          <a:xfrm>
            <a:off x="4675243" y="1381125"/>
            <a:ext cx="3586111" cy="2870199"/>
          </a:xfrm>
        </p:spPr>
        <p:txBody>
          <a:bodyPr rtlCol="0"/>
          <a:lstStyle>
            <a:lvl1pPr lvl="0"/>
            <a:lvl2pPr lvl="1"/>
            <a:lvl3pPr lvl="2"/>
            <a:lvl4pPr lvl="3"/>
            <a:lvl5pPr lvl="4"/>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6">
            <a:extLst>
              <a:ext uri="{A8B0B270-9345-458B-94EA-7DFEF71E205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EC11330-F4DD-4A9F-84B0-2C8049AB047A}"/>
              </a:ext>
            </a:extLst>
          </p:cNvPr>
          <p:cNvSpPr>
            <a:spLocks noGrp="1"/>
          </p:cNvSpPr>
          <p:nvPr>
            <p:ph type="sldNum" sz="quarter" idx="12"/>
          </p:nvPr>
        </p:nvSpPr>
        <p:spPr/>
        <p:txBody>
          <a:bodyPr rtlCol="0"/>
          <a:lstStyle>
            <a:lvl1pPr lvl="0"/>
          </a:lstStyle>
          <a:p>
            <a:r>
              <a:rPr lang="en-US" dirty="0"/>
              <a:t>&lt;#&gt;</a:t>
            </a:r>
          </a:p>
        </p:txBody>
      </p:sp>
      <p:sp>
        <p:nvSpPr>
          <p:cNvPr id="6" name="Footer Placeholder 5">
            <a:extLst>
              <a:ext uri="{AE7A4D8F-0FF3-432A-8752-EA95D8DB23B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6437C8F-85A1-485C-B4DF-330BC1140C92}"/>
              </a:ext>
            </a:extLst>
          </p:cNvPr>
          <p:cNvSpPr>
            <a:spLocks noGrp="1"/>
          </p:cNvSpPr>
          <p:nvPr>
            <p:ph type="ftr" sz="quarter" idx="11"/>
          </p:nvPr>
        </p:nvSpPr>
        <p:spPr/>
        <p:txBody>
          <a:bodyPr rtlCol="0"/>
          <a:lstStyle>
            <a:lvl1pPr lvl="0"/>
          </a:lstStyle>
          <a:p>
            <a:r>
              <a:rPr lang="en-US" dirty="0"/>
              <a:t>Footer</a:t>
            </a:r>
          </a:p>
        </p:txBody>
      </p:sp>
      <p:sp>
        <p:nvSpPr>
          <p:cNvPr id="7" name="Date Placeholder 4">
            <a:extLst>
              <a:ext uri="{C6E1C864-0EE9-40D6-AB3D-EF4FB140B64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6584F4E-6659-4E27-9950-1A07A14CA834}"/>
              </a:ext>
            </a:extLst>
          </p:cNvPr>
          <p:cNvSpPr>
            <a:spLocks noGrp="1"/>
          </p:cNvSpPr>
          <p:nvPr>
            <p:ph type="dt" sz="half" idx="10"/>
          </p:nvPr>
        </p:nvSpPr>
        <p:spPr/>
        <p:txBody>
          <a:bodyPr rtlCol="0"/>
          <a:lstStyle>
            <a:lvl1pPr lvl="0"/>
          </a:lstStyle>
          <a:p>
            <a:r>
              <a:rPr lang="en-US"/>
              <a:t>Date</a:t>
            </a:r>
            <a:endParaRPr lang="en-US" dirty="0"/>
          </a:p>
        </p:txBody>
      </p:sp>
    </p:spTree>
    <p:extLst>
      <p:ext uri="{B9CC90F1-9844-4394-BFD5-9DAA1C8CAF05}">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C345A6FB-401E-4CFA-AC6A-9C9C55040D9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04B837E-2E4D-46AB-A84D-AB76F60DB877}"/>
              </a:ext>
            </a:extLst>
          </p:cNvPr>
          <p:cNvSpPr>
            <a:spLocks noGrp="1"/>
          </p:cNvSpPr>
          <p:nvPr>
            <p:ph type="title"/>
          </p:nvPr>
        </p:nvSpPr>
        <p:spPr/>
        <p:txBody>
          <a:bodyPr rtlCol="0"/>
          <a:lstStyle>
            <a:lvl1pPr lvl="0"/>
          </a:lstStyle>
          <a:p>
            <a:r>
              <a:rPr lang="en-US" dirty="0"/>
              <a:t>Click to edit Master title style</a:t>
            </a:r>
          </a:p>
        </p:txBody>
      </p:sp>
      <p:sp>
        <p:nvSpPr>
          <p:cNvPr id="3" name="Text Placeholder 2">
            <a:extLst>
              <a:ext uri="{286AA023-A8C0-4ABC-AFF2-D748371D2E0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7ADBA23-A646-4D1E-8DAC-6A43AC337DCD}"/>
              </a:ext>
            </a:extLst>
          </p:cNvPr>
          <p:cNvSpPr>
            <a:spLocks noGrp="1"/>
          </p:cNvSpPr>
          <p:nvPr>
            <p:ph type="body" idx="1"/>
          </p:nvPr>
        </p:nvSpPr>
        <p:spPr>
          <a:xfrm>
            <a:off x="885825" y="1387285"/>
            <a:ext cx="3586112" cy="540644"/>
          </a:xfrm>
          <a:prstGeom prst="rect">
            <a:avLst/>
          </a:prstGeom>
        </p:spPr>
        <p:txBody>
          <a:bodyPr vert="horz" rtlCol="0" anchor="ctr">
            <a:normAutofit/>
          </a:bodyPr>
          <a:lstStyle>
            <a:lvl1pPr marL="0" lvl="0" indent="0">
              <a:buNone/>
              <a:defRPr lang="en-US" sz="1800" b="0" i="0" cap="none" dirty="0">
                <a:solidFill>
                  <a:schemeClr val="accent1"/>
                </a:solidFill>
                <a:latin typeface="+mn-lt"/>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4" name="Content Placeholder 2">
            <a:extLst>
              <a:ext uri="{C7BE15C5-1785-48C6-9743-B01FEDB0C99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5E05657-8D2C-48DE-B858-DAB80B908011}"/>
              </a:ext>
            </a:extLst>
          </p:cNvPr>
          <p:cNvSpPr>
            <a:spLocks noGrp="1"/>
          </p:cNvSpPr>
          <p:nvPr>
            <p:ph idx="2"/>
          </p:nvPr>
        </p:nvSpPr>
        <p:spPr>
          <a:xfrm>
            <a:off x="885825" y="1999637"/>
            <a:ext cx="3586111" cy="2380277"/>
          </a:xfrm>
        </p:spPr>
        <p:txBody>
          <a:bodyPr rtlCol="0"/>
          <a:lstStyle>
            <a:lvl1pPr lvl="0"/>
            <a:lvl2pPr lvl="1"/>
            <a:lvl3pPr lvl="2"/>
            <a:lvl4pPr lvl="3"/>
            <a:lvl5pPr lvl="4"/>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E8461840-6E76-4263-BAF6-41E77921A70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93630ED-BE6F-43DC-A298-57360BFEA483}"/>
              </a:ext>
            </a:extLst>
          </p:cNvPr>
          <p:cNvSpPr>
            <a:spLocks noGrp="1"/>
          </p:cNvSpPr>
          <p:nvPr>
            <p:ph type="body" idx="3"/>
          </p:nvPr>
        </p:nvSpPr>
        <p:spPr>
          <a:xfrm>
            <a:off x="4678517" y="1387285"/>
            <a:ext cx="3582834" cy="540644"/>
          </a:xfrm>
          <a:prstGeom prst="rect">
            <a:avLst/>
          </a:prstGeom>
        </p:spPr>
        <p:txBody>
          <a:bodyPr vert="horz" rtlCol="0" anchor="ctr">
            <a:normAutofit/>
          </a:bodyPr>
          <a:lstStyle>
            <a:lvl1pPr marL="0" lvl="0" indent="0">
              <a:buNone/>
              <a:defRPr lang="en-US" sz="1800" b="0" i="0" cap="none" dirty="0">
                <a:solidFill>
                  <a:schemeClr val="accent1"/>
                </a:solidFill>
                <a:latin typeface="+mn-lt"/>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6" name="Content Placeholder 2">
            <a:extLst>
              <a:ext uri="{2CB766F6-9607-4137-BC27-3A22E5B00A4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80E13EB-7278-45F7-B50B-61EA10391FD7}"/>
              </a:ext>
            </a:extLst>
          </p:cNvPr>
          <p:cNvSpPr>
            <a:spLocks noGrp="1"/>
          </p:cNvSpPr>
          <p:nvPr>
            <p:ph idx="4"/>
          </p:nvPr>
        </p:nvSpPr>
        <p:spPr>
          <a:xfrm>
            <a:off x="4675243" y="1999637"/>
            <a:ext cx="3586111" cy="2380277"/>
          </a:xfrm>
        </p:spPr>
        <p:txBody>
          <a:bodyPr rtlCol="0"/>
          <a:lstStyle>
            <a:lvl1pPr lvl="0"/>
            <a:lvl2pPr lvl="1"/>
            <a:lvl3pPr lvl="2"/>
            <a:lvl4pPr lvl="3"/>
            <a:lvl5pPr lvl="4"/>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223D805D-2478-4AA0-B62C-4D4DE3A2FD8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3AFEDB3-7ADA-4E4C-9A97-000037106D86}"/>
              </a:ext>
            </a:extLst>
          </p:cNvPr>
          <p:cNvSpPr>
            <a:spLocks noGrp="1"/>
          </p:cNvSpPr>
          <p:nvPr>
            <p:ph type="sldNum" sz="quarter" idx="12"/>
          </p:nvPr>
        </p:nvSpPr>
        <p:spPr/>
        <p:txBody>
          <a:bodyPr rtlCol="0"/>
          <a:lstStyle>
            <a:lvl1pPr lvl="0"/>
          </a:lstStyle>
          <a:p>
            <a:r>
              <a:rPr lang="en-US" dirty="0"/>
              <a:t>&lt;#&gt;</a:t>
            </a:r>
          </a:p>
        </p:txBody>
      </p:sp>
      <p:sp>
        <p:nvSpPr>
          <p:cNvPr id="8" name="Footer Placeholder 5">
            <a:extLst>
              <a:ext uri="{ABF984FF-B13D-462F-B2FE-83507A99B53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ECDABD1-5112-48F5-B4C3-CBE131F8E5BF}"/>
              </a:ext>
            </a:extLst>
          </p:cNvPr>
          <p:cNvSpPr>
            <a:spLocks noGrp="1"/>
          </p:cNvSpPr>
          <p:nvPr>
            <p:ph type="ftr" sz="quarter" idx="11"/>
          </p:nvPr>
        </p:nvSpPr>
        <p:spPr/>
        <p:txBody>
          <a:bodyPr rtlCol="0"/>
          <a:lstStyle>
            <a:lvl1pPr lvl="0"/>
          </a:lstStyle>
          <a:p>
            <a:r>
              <a:rPr lang="en-US" dirty="0"/>
              <a:t>Footer</a:t>
            </a:r>
          </a:p>
        </p:txBody>
      </p:sp>
      <p:sp>
        <p:nvSpPr>
          <p:cNvPr id="9" name="Date Placeholder 4">
            <a:extLst>
              <a:ext uri="{05395E49-9E57-474F-B3A2-5C22066DAC0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9CBA1DB-DBDE-4BB8-9CB5-8CE9D6B70866}"/>
              </a:ext>
            </a:extLst>
          </p:cNvPr>
          <p:cNvSpPr>
            <a:spLocks noGrp="1"/>
          </p:cNvSpPr>
          <p:nvPr>
            <p:ph type="dt" sz="half" idx="10"/>
          </p:nvPr>
        </p:nvSpPr>
        <p:spPr/>
        <p:txBody>
          <a:bodyPr rtlCol="0"/>
          <a:lstStyle>
            <a:lvl1pPr lvl="0"/>
          </a:lstStyle>
          <a:p>
            <a:r>
              <a:rPr lang="en-US"/>
              <a:t>Date</a:t>
            </a:r>
            <a:endParaRPr lang="en-US" dirty="0"/>
          </a:p>
        </p:txBody>
      </p:sp>
    </p:spTree>
    <p:extLst>
      <p:ext uri="{A3F25242-0187-464E-8C25-D7667EC6ADD3}">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1D66C567-C29F-4CB5-82BE-524B5B05D96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81DF272-33C6-4673-A6B3-5A12FAD3A4E4}"/>
              </a:ext>
            </a:extLst>
          </p:cNvPr>
          <p:cNvSpPr>
            <a:spLocks noGrp="1"/>
          </p:cNvSpPr>
          <p:nvPr>
            <p:ph type="title"/>
          </p:nvPr>
        </p:nvSpPr>
        <p:spPr>
          <a:xfrm>
            <a:off x="1091927" y="2228850"/>
            <a:ext cx="6942802" cy="676716"/>
          </a:xfrm>
          <a:prstGeom prst="rect">
            <a:avLst/>
          </a:prstGeom>
        </p:spPr>
        <p:txBody>
          <a:bodyPr vert="horz" rtlCol="0" anchor="ctr"/>
          <a:lstStyle>
            <a:lvl1pPr lvl="0" algn="ctr">
              <a:defRPr lang="en-US" sz="4000" b="1" dirty="0">
                <a:latin typeface="+mj-lt"/>
              </a:defRPr>
            </a:lvl1pPr>
          </a:lstStyle>
          <a:p>
            <a:r>
              <a:rPr lang="en-US" dirty="0"/>
              <a:t>Click to edit Master title style</a:t>
            </a:r>
          </a:p>
        </p:txBody>
      </p:sp>
      <p:sp>
        <p:nvSpPr>
          <p:cNvPr id="3" name="Slide Number Placeholder 5">
            <a:extLst>
              <a:ext uri="{8A201374-8606-4EF7-8AA1-4F5C367F7C9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91F6F1D-5E7C-4C09-99C0-B6B3575A1DFA}"/>
              </a:ext>
            </a:extLst>
          </p:cNvPr>
          <p:cNvSpPr>
            <a:spLocks noGrp="1"/>
          </p:cNvSpPr>
          <p:nvPr>
            <p:ph type="sldNum" sz="quarter" idx="12"/>
          </p:nvPr>
        </p:nvSpPr>
        <p:spPr/>
        <p:txBody>
          <a:bodyPr rtlCol="0"/>
          <a:lstStyle>
            <a:lvl1pPr lvl="0"/>
          </a:lstStyle>
          <a:p>
            <a:r>
              <a:rPr lang="en-US" dirty="0"/>
              <a:t>&lt;#&gt;</a:t>
            </a:r>
          </a:p>
        </p:txBody>
      </p:sp>
      <p:sp>
        <p:nvSpPr>
          <p:cNvPr id="4" name="Footer Placeholder 4">
            <a:extLst>
              <a:ext uri="{0D153D82-11B8-48A4-9A45-51B1C2ED755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9E25C0E-6A2E-4C30-8948-40C40526D0A4}"/>
              </a:ext>
            </a:extLst>
          </p:cNvPr>
          <p:cNvSpPr>
            <a:spLocks noGrp="1"/>
          </p:cNvSpPr>
          <p:nvPr>
            <p:ph type="ftr" sz="quarter" idx="11"/>
          </p:nvPr>
        </p:nvSpPr>
        <p:spPr/>
        <p:txBody>
          <a:bodyPr rtlCol="0"/>
          <a:lstStyle>
            <a:lvl1pPr lvl="0"/>
          </a:lstStyle>
          <a:p>
            <a:r>
              <a:rPr lang="en-US" dirty="0"/>
              <a:t>Footer</a:t>
            </a:r>
          </a:p>
        </p:txBody>
      </p:sp>
      <p:sp>
        <p:nvSpPr>
          <p:cNvPr id="5" name="Date Placeholder 3">
            <a:extLst>
              <a:ext uri="{772BF81F-5C31-4543-B4DE-0C6A2D3B3C4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80BE6EB-8FAA-4DFA-9D4F-4B52971438E0}"/>
              </a:ext>
            </a:extLst>
          </p:cNvPr>
          <p:cNvSpPr>
            <a:spLocks noGrp="1"/>
          </p:cNvSpPr>
          <p:nvPr>
            <p:ph type="dt" sz="half" idx="10"/>
          </p:nvPr>
        </p:nvSpPr>
        <p:spPr/>
        <p:txBody>
          <a:bodyPr rtlCol="0"/>
          <a:lstStyle>
            <a:lvl1pPr lvl="0"/>
          </a:lstStyle>
          <a:p>
            <a:r>
              <a:rPr lang="en-US"/>
              <a:t>Date</a:t>
            </a:r>
            <a:endParaRPr lang="en-US" dirty="0"/>
          </a:p>
        </p:txBody>
      </p:sp>
    </p:spTree>
    <p:extLst>
      <p:ext uri="{E4E62D45-EBF7-43E3-B276-70ABA21B0682}">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3">
            <a:extLst>
              <a:ext uri="{D9C1B274-0B53-47C7-A095-356977983AD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335AA4F-37C4-4029-A653-C02079853F01}"/>
              </a:ext>
            </a:extLst>
          </p:cNvPr>
          <p:cNvSpPr>
            <a:spLocks noGrp="1"/>
          </p:cNvSpPr>
          <p:nvPr>
            <p:ph type="sldNum" sz="quarter" idx="12"/>
          </p:nvPr>
        </p:nvSpPr>
        <p:spPr/>
        <p:txBody>
          <a:bodyPr rtlCol="0"/>
          <a:lstStyle>
            <a:lvl1pPr lvl="0"/>
          </a:lstStyle>
          <a:p>
            <a:r>
              <a:rPr lang="en-US" dirty="0"/>
              <a:t>&lt;#&gt;</a:t>
            </a:r>
          </a:p>
        </p:txBody>
      </p:sp>
      <p:sp>
        <p:nvSpPr>
          <p:cNvPr id="3" name="Footer Placeholder 2">
            <a:extLst>
              <a:ext uri="{39CFB1F3-F139-4867-A42C-454F5E43890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4869A5F-C710-428B-BF8F-141CB513DD85}"/>
              </a:ext>
            </a:extLst>
          </p:cNvPr>
          <p:cNvSpPr>
            <a:spLocks noGrp="1"/>
          </p:cNvSpPr>
          <p:nvPr>
            <p:ph type="ftr" sz="quarter" idx="11"/>
          </p:nvPr>
        </p:nvSpPr>
        <p:spPr/>
        <p:txBody>
          <a:bodyPr rtlCol="0"/>
          <a:lstStyle>
            <a:lvl1pPr lvl="0"/>
          </a:lstStyle>
          <a:p>
            <a:r>
              <a:rPr lang="en-US" dirty="0"/>
              <a:t>Footer</a:t>
            </a:r>
          </a:p>
        </p:txBody>
      </p:sp>
      <p:sp>
        <p:nvSpPr>
          <p:cNvPr id="4" name="Date Placeholder 1">
            <a:extLst>
              <a:ext uri="{EEF62C65-747C-45DA-AE27-843FB8AFC37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F4FCC34-8C18-43BC-AB8C-08FACE64E55E}"/>
              </a:ext>
            </a:extLst>
          </p:cNvPr>
          <p:cNvSpPr>
            <a:spLocks noGrp="1"/>
          </p:cNvSpPr>
          <p:nvPr>
            <p:ph type="dt" sz="half" idx="10"/>
          </p:nvPr>
        </p:nvSpPr>
        <p:spPr/>
        <p:txBody>
          <a:bodyPr rtlCol="0"/>
          <a:lstStyle>
            <a:lvl1pPr lvl="0"/>
          </a:lstStyle>
          <a:p>
            <a:r>
              <a:rPr lang="en-US"/>
              <a:t>Date</a:t>
            </a:r>
            <a:endParaRPr lang="en-US" dirty="0"/>
          </a:p>
        </p:txBody>
      </p:sp>
    </p:spTree>
    <p:extLst>
      <p:ext uri="{14103F86-3B3D-4F26-A45B-BDBDA75F6A9B}">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15A74772-3070-4F7E-98FC-342364263BD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4D24994-87FC-43BD-96AA-F18873D50FB3}"/>
              </a:ext>
            </a:extLst>
          </p:cNvPr>
          <p:cNvSpPr>
            <a:spLocks noGrp="1"/>
          </p:cNvSpPr>
          <p:nvPr>
            <p:ph type="title"/>
          </p:nvPr>
        </p:nvSpPr>
        <p:spPr/>
        <p:txBody>
          <a:bodyPr rtlCol="0"/>
          <a:lstStyle>
            <a:lvl1pPr lvl="0"/>
          </a:lstStyle>
          <a:p>
            <a:r>
              <a:rPr lang="en-US" dirty="0"/>
              <a:t>Click to edit Master title style</a:t>
            </a:r>
          </a:p>
        </p:txBody>
      </p:sp>
      <p:sp>
        <p:nvSpPr>
          <p:cNvPr id="3" name="Content Placeholder 2">
            <a:extLst>
              <a:ext uri="{43772A25-E295-4EFE-AF04-1A1C98A69D4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6FCF57A-FEA1-4BB9-89BC-8387EDB0FE96}"/>
              </a:ext>
            </a:extLst>
          </p:cNvPr>
          <p:cNvSpPr>
            <a:spLocks noGrp="1"/>
          </p:cNvSpPr>
          <p:nvPr>
            <p:ph idx="1"/>
          </p:nvPr>
        </p:nvSpPr>
        <p:spPr>
          <a:xfrm>
            <a:off x="3776758" y="1341439"/>
            <a:ext cx="4484595" cy="3000375"/>
          </a:xfrm>
        </p:spPr>
        <p:txBody>
          <a:bodyPr rtlCol="0"/>
          <a:lstStyle>
            <a:lvl1pPr lvl="0"/>
            <a:lvl2pPr lvl="1"/>
            <a:lvl3pPr lvl="2"/>
            <a:lvl4pPr lvl="3"/>
            <a:lvl5pPr lvl="4"/>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A41F9828-32A9-4CA7-AE65-A2EA6AD8362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9F5974F-1AE3-4957-A846-DB0CDE27CBBF}"/>
              </a:ext>
            </a:extLst>
          </p:cNvPr>
          <p:cNvSpPr>
            <a:spLocks noGrp="1"/>
          </p:cNvSpPr>
          <p:nvPr>
            <p:ph type="body" idx="2"/>
          </p:nvPr>
        </p:nvSpPr>
        <p:spPr>
          <a:xfrm>
            <a:off x="885825" y="1341600"/>
            <a:ext cx="2822399" cy="2984400"/>
          </a:xfrm>
        </p:spPr>
        <p:txBody>
          <a:bodyPr vert="horz" lIns="91440" tIns="93600" rIns="91440" bIns="45720" rtlCol="0" anchor="t">
            <a:normAutofit/>
          </a:bodyPr>
          <a:lstStyle>
            <a:lvl1pPr marL="0" lvl="0" indent="0">
              <a:lnSpc>
                <a:spcPct val="100000"/>
              </a:lnSpc>
              <a:buNone/>
              <a:defRPr lang="en-US" dirty="0">
                <a:latin typeface="+mn-lt"/>
              </a:defRPr>
            </a:lvl1pPr>
          </a:lstStyle>
          <a:p>
            <a:r>
              <a:rPr lang="en-US" dirty="0"/>
              <a:t>Click to edit Master text styles</a:t>
            </a:r>
          </a:p>
        </p:txBody>
      </p:sp>
      <p:sp>
        <p:nvSpPr>
          <p:cNvPr id="5" name="Slide Number Placeholder 3">
            <a:extLst>
              <a:ext uri="{960E1BD2-6E6A-4D3D-8A6E-1259D4A4A0B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2AFE6B9-F758-478C-8027-5695784D3057}"/>
              </a:ext>
            </a:extLst>
          </p:cNvPr>
          <p:cNvSpPr>
            <a:spLocks noGrp="1"/>
          </p:cNvSpPr>
          <p:nvPr>
            <p:ph type="sldNum" sz="quarter" idx="12"/>
          </p:nvPr>
        </p:nvSpPr>
        <p:spPr/>
        <p:txBody>
          <a:bodyPr rtlCol="0"/>
          <a:lstStyle>
            <a:lvl1pPr lvl="0"/>
          </a:lstStyle>
          <a:p>
            <a:r>
              <a:rPr lang="en-US" dirty="0"/>
              <a:t>&lt;#&gt;</a:t>
            </a:r>
          </a:p>
        </p:txBody>
      </p:sp>
      <p:sp>
        <p:nvSpPr>
          <p:cNvPr id="6" name="Footer Placeholder 2">
            <a:extLst>
              <a:ext uri="{5592014E-0126-49C8-AC74-2AC15D8AAB5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823FB7C-AF06-407E-900C-E8CF35497A01}"/>
              </a:ext>
            </a:extLst>
          </p:cNvPr>
          <p:cNvSpPr>
            <a:spLocks noGrp="1"/>
          </p:cNvSpPr>
          <p:nvPr>
            <p:ph type="ftr" sz="quarter" idx="11"/>
          </p:nvPr>
        </p:nvSpPr>
        <p:spPr/>
        <p:txBody>
          <a:bodyPr rtlCol="0"/>
          <a:lstStyle>
            <a:lvl1pPr lvl="0"/>
          </a:lstStyle>
          <a:p>
            <a:r>
              <a:rPr lang="en-US" dirty="0"/>
              <a:t>Footer</a:t>
            </a:r>
          </a:p>
        </p:txBody>
      </p:sp>
      <p:sp>
        <p:nvSpPr>
          <p:cNvPr id="7" name="Date Placeholder 1">
            <a:extLst>
              <a:ext uri="{94BBB90D-8A6D-4836-9A79-A7EEDED3450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014165C-2CD1-4DF2-A8F5-9A3DDF0B57B7}"/>
              </a:ext>
            </a:extLst>
          </p:cNvPr>
          <p:cNvSpPr>
            <a:spLocks noGrp="1"/>
          </p:cNvSpPr>
          <p:nvPr>
            <p:ph type="dt" sz="half" idx="10"/>
          </p:nvPr>
        </p:nvSpPr>
        <p:spPr/>
        <p:txBody>
          <a:bodyPr rtlCol="0"/>
          <a:lstStyle>
            <a:lvl1pPr lvl="0"/>
          </a:lstStyle>
          <a:p>
            <a:r>
              <a:rPr lang="en-US"/>
              <a:t>Date</a:t>
            </a:r>
            <a:endParaRPr lang="en-US" dirty="0"/>
          </a:p>
        </p:txBody>
      </p:sp>
    </p:spTree>
    <p:extLst>
      <p:ext uri="{DE675490-57BA-42F9-8836-E0469C22476F}">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rotWithShape="1">
          <a:gsLst>
            <a:gs pos="0">
              <a:srgbClr val="55124F"/>
            </a:gs>
            <a:gs pos="100000">
              <a:srgbClr val="BD2B5B"/>
            </a:gs>
          </a:gsLst>
          <a:lin ang="3360000" scaled="0"/>
        </a:gradFill>
        <a:effectLst/>
      </p:bgPr>
    </p:bg>
    <p:spTree>
      <p:nvGrpSpPr>
        <p:cNvPr id="1" name=""/>
        <p:cNvGrpSpPr/>
        <p:nvPr/>
      </p:nvGrpSpPr>
      <p:grpSpPr>
        <a:xfrm>
          <a:off x="0" y="0"/>
          <a:ext cx="0" cy="0"/>
          <a:chOff x="0" y="0"/>
          <a:chExt cx="0" cy="0"/>
        </a:xfrm>
      </p:grpSpPr>
      <p:sp>
        <p:nvSpPr>
          <p:cNvPr id="2" name="TextBox 1">
            <a:extLst>
              <a:ext uri="{1B8D3FF1-EB09-49F4-9721-F9782C6D63B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B566F4C-A634-4F05-A410-0D88447915C8}"/>
              </a:ext>
            </a:extLst>
          </p:cNvPr>
          <p:cNvSpPr txBox="1">
            <a:spLocks noGrp="1"/>
          </p:cNvSpPr>
          <p:nvPr/>
        </p:nvSpPr>
        <p:spPr>
          <a:xfrm>
            <a:off x="6123448" y="4771233"/>
            <a:ext cx="2133600" cy="273844"/>
          </a:xfrm>
          <a:prstGeom prst="rect">
            <a:avLst/>
          </a:prstGeom>
        </p:spPr>
        <p:txBody>
          <a:bodyPr vert="horz" lIns="91440" tIns="45720" rIns="91440" bIns="45720" rtlCol="0" anchor="ctr"/>
          <a:lstStyle>
            <a:lvl1pPr lvl="0" algn="r">
              <a:defRPr lang="en-US" sz="600" b="0" i="0" dirty="0">
                <a:solidFill>
                  <a:schemeClr val="bg1">
                    <a:lumMod val="50000"/>
                  </a:schemeClr>
                </a:solidFill>
                <a:latin typeface="+mn-lt"/>
              </a:defRPr>
            </a:lvl1pPr>
          </a:lstStyle>
          <a:p>
            <a:r>
              <a:rPr lang="en-US" dirty="0">
                <a:solidFill>
                  <a:schemeClr val="bg1">
                    <a:lumMod val="75000"/>
                  </a:schemeClr>
                </a:solidFill>
              </a:rPr>
              <a:t>&lt;#&gt;</a:t>
            </a:r>
          </a:p>
        </p:txBody>
      </p:sp>
      <p:sp>
        <p:nvSpPr>
          <p:cNvPr id="3" name="Rectangle 2">
            <a:extLst>
              <a:ext uri="{BDA469CA-B4A8-4DB8-AD5D-B6FF7E9E0DD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A2D0270-033C-4FB2-8251-10FE81F98D8F}"/>
              </a:ext>
            </a:extLst>
          </p:cNvPr>
          <p:cNvSpPr/>
          <p:nvPr/>
        </p:nvSpPr>
        <p:spPr>
          <a:xfrm>
            <a:off x="-14412" y="-2371"/>
            <a:ext cx="9155857" cy="5157728"/>
          </a:xfrm>
          <a:prstGeom prst="rect">
            <a:avLst/>
          </a:prstGeom>
          <a:gradFill rotWithShape="1">
            <a:gsLst>
              <a:gs pos="0">
                <a:schemeClr val="bg2">
                  <a:lumMod val="50000"/>
                </a:schemeClr>
              </a:gs>
              <a:gs pos="90749">
                <a:schemeClr val="tx2">
                  <a:lumMod val="90000"/>
                  <a:lumOff val="10000"/>
                </a:schemeClr>
              </a:gs>
              <a:gs pos="44053">
                <a:schemeClr val="accent3">
                  <a:lumMod val="50000"/>
                </a:schemeClr>
              </a:gs>
            </a:gsLst>
            <a:lin ang="156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Rectangle 3">
            <a:extLst>
              <a:ext uri="{9EBB5558-AD41-4C32-9DB4-7D43313A391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8085F42-02E6-433C-8935-FF9E18B10636}"/>
              </a:ext>
            </a:extLst>
          </p:cNvPr>
          <p:cNvSpPr/>
          <p:nvPr/>
        </p:nvSpPr>
        <p:spPr>
          <a:xfrm>
            <a:off x="4692755" y="-14228"/>
            <a:ext cx="4451060" cy="5179070"/>
          </a:xfrm>
          <a:prstGeom prst="rect">
            <a:avLst/>
          </a:prstGeom>
          <a:gradFill rotWithShape="1">
            <a:gsLst>
              <a:gs pos="19824">
                <a:schemeClr val="tx1">
                  <a:alpha val="0"/>
                </a:schemeClr>
              </a:gs>
              <a:gs pos="100000">
                <a:schemeClr val="tx1">
                  <a:alpha val="55000"/>
                </a:schemeClr>
              </a:gs>
            </a:gsLst>
            <a:lin ang="204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Rectangle 4">
            <a:extLst>
              <a:ext uri="{5EC36BC3-5A8B-4FC3-B4CB-5E772C31062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B66504E-F648-40D8-B1D4-54339E74B962}"/>
              </a:ext>
            </a:extLst>
          </p:cNvPr>
          <p:cNvSpPr/>
          <p:nvPr/>
        </p:nvSpPr>
        <p:spPr>
          <a:xfrm>
            <a:off x="-2555" y="14228"/>
            <a:ext cx="4451060" cy="5141919"/>
          </a:xfrm>
          <a:prstGeom prst="rect">
            <a:avLst/>
          </a:prstGeom>
          <a:gradFill rotWithShape="1">
            <a:gsLst>
              <a:gs pos="33921">
                <a:schemeClr val="tx1">
                  <a:alpha val="0"/>
                </a:schemeClr>
              </a:gs>
              <a:gs pos="100000">
                <a:schemeClr val="tx1">
                  <a:alpha val="55000"/>
                </a:schemeClr>
              </a:gs>
            </a:gsLst>
            <a:lin ang="972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a:extLst>
              <a:ext uri="{93B3B1C9-7C0F-4B6F-9916-57B39AC8FD1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B4AA9A9-DC53-419A-B1AD-52EA5C8FF383}"/>
              </a:ext>
            </a:extLst>
          </p:cNvPr>
          <p:cNvSpPr/>
          <p:nvPr/>
        </p:nvSpPr>
        <p:spPr>
          <a:xfrm rot="16200000">
            <a:off x="4725635"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5286">
                <a:schemeClr val="accent6">
                  <a:alpha val="19000"/>
                </a:schemeClr>
              </a:gs>
              <a:gs pos="71366">
                <a:schemeClr val="bg1">
                  <a:alpha val="0"/>
                </a:schemeClr>
              </a:gs>
            </a:gsLst>
            <a:lin ang="16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a:extLst>
              <a:ext uri="{FEF09360-B61B-4BD0-A54A-26DEB44D929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C266FEF-F530-4AB7-B318-20FF1C877CF8}"/>
              </a:ext>
            </a:extLst>
          </p:cNvPr>
          <p:cNvSpPr/>
          <p:nvPr/>
        </p:nvSpPr>
        <p:spPr>
          <a:xfrm>
            <a:off x="4636119" y="-38100"/>
            <a:ext cx="4469780" cy="3884341"/>
          </a:xfrm>
          <a:custGeom>
            <a:avLst/>
            <a:gdLst/>
            <a:ahLst/>
            <a:cxnLst/>
            <a:rect l="0" t="0" r="r" b="b"/>
            <a:pathLst>
              <a:path w="5417635" h="3884341">
                <a:moveTo>
                  <a:pt x="3302307" y="0"/>
                </a:moveTo>
                <a:lnTo>
                  <a:pt x="5403626" y="18585"/>
                </a:lnTo>
                <a:lnTo>
                  <a:pt x="5417635" y="3884341"/>
                </a:lnTo>
                <a:lnTo>
                  <a:pt x="0" y="9293"/>
                </a:lnTo>
                <a:close/>
              </a:path>
            </a:pathLst>
          </a:custGeom>
          <a:gradFill rotWithShape="1">
            <a:gsLst>
              <a:gs pos="0">
                <a:schemeClr val="bg1">
                  <a:alpha val="7999"/>
                </a:schemeClr>
              </a:gs>
              <a:gs pos="73568">
                <a:schemeClr val="bg1">
                  <a:alpha val="0"/>
                </a:schemeClr>
              </a:gs>
            </a:gsLst>
            <a:lin ang="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Freeform 7">
            <a:extLst>
              <a:ext uri="{D53DFCE1-D865-48A7-9354-4632C69D416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DB391D7-041F-41E7-B6B6-B3AA738A1F99}"/>
              </a:ext>
            </a:extLst>
          </p:cNvPr>
          <p:cNvSpPr/>
          <p:nvPr/>
        </p:nvSpPr>
        <p:spPr>
          <a:xfrm rot="16200000">
            <a:off x="4744606" y="755732"/>
            <a:ext cx="4440973" cy="4362586"/>
          </a:xfrm>
          <a:custGeom>
            <a:avLst/>
            <a:gdLst/>
            <a:ahLst/>
            <a:cxnLst/>
            <a:rect l="0" t="0" r="r" b="b"/>
            <a:pathLst>
              <a:path w="2707994" h="1932410">
                <a:moveTo>
                  <a:pt x="2680584" y="0"/>
                </a:moveTo>
                <a:lnTo>
                  <a:pt x="2310548" y="1932410"/>
                </a:lnTo>
                <a:lnTo>
                  <a:pt x="0" y="1929447"/>
                </a:lnTo>
                <a:close/>
              </a:path>
            </a:pathLst>
          </a:custGeom>
          <a:gradFill rotWithShape="1">
            <a:gsLst>
              <a:gs pos="2643">
                <a:schemeClr val="tx2">
                  <a:alpha val="65000"/>
                  <a:lumMod val="90000"/>
                  <a:lumOff val="10000"/>
                </a:schemeClr>
              </a:gs>
              <a:gs pos="73568">
                <a:schemeClr val="tx2">
                  <a:alpha val="0"/>
                  <a:lumMod val="75000"/>
                  <a:lumOff val="25000"/>
                </a:schemeClr>
              </a:gs>
            </a:gsLst>
            <a:lin ang="108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Freeform 8">
            <a:extLst>
              <a:ext uri="{DF7D2F03-0486-417E-983F-9F1AC6E746E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399D3CE-C592-44A2-8019-E6C52A3680F6}"/>
              </a:ext>
            </a:extLst>
          </p:cNvPr>
          <p:cNvSpPr/>
          <p:nvPr/>
        </p:nvSpPr>
        <p:spPr>
          <a:xfrm rot="5400000">
            <a:off x="1955108" y="-1983591"/>
            <a:ext cx="5169963" cy="9108091"/>
          </a:xfrm>
          <a:custGeom>
            <a:avLst/>
            <a:gdLst/>
            <a:ahLst/>
            <a:cxnLst/>
            <a:rect l="0" t="0" r="r" b="b"/>
            <a:pathLst>
              <a:path w="5169963" h="9108091">
                <a:moveTo>
                  <a:pt x="5169963" y="0"/>
                </a:moveTo>
                <a:lnTo>
                  <a:pt x="5159224" y="9063751"/>
                </a:lnTo>
                <a:lnTo>
                  <a:pt x="0" y="9108091"/>
                </a:lnTo>
                <a:close/>
              </a:path>
            </a:pathLst>
          </a:custGeom>
          <a:gradFill rotWithShape="1">
            <a:gsLst>
              <a:gs pos="7930">
                <a:schemeClr val="bg2">
                  <a:alpha val="33999"/>
                  <a:lumMod val="50000"/>
                </a:schemeClr>
              </a:gs>
              <a:gs pos="45374">
                <a:schemeClr val="bg2">
                  <a:alpha val="5000"/>
                  <a:lumMod val="50000"/>
                </a:schemeClr>
              </a:gs>
            </a:gsLst>
            <a:lin ang="3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0" name="Freeform 9">
            <a:extLst>
              <a:ext uri="{1833ECF5-6453-401F-B0CC-FDDA1C6A2C9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B8D43FD-35A4-49DE-A820-3A05CAD6C218}"/>
              </a:ext>
            </a:extLst>
          </p:cNvPr>
          <p:cNvSpPr/>
          <p:nvPr/>
        </p:nvSpPr>
        <p:spPr>
          <a:xfrm rot="5400000">
            <a:off x="974448" y="-972261"/>
            <a:ext cx="5160099" cy="7114107"/>
          </a:xfrm>
          <a:custGeom>
            <a:avLst/>
            <a:gdLst/>
            <a:ahLst/>
            <a:cxnLst/>
            <a:rect l="0" t="0" r="r" b="b"/>
            <a:pathLst>
              <a:path w="5160100" h="7114108">
                <a:moveTo>
                  <a:pt x="4742739" y="0"/>
                </a:moveTo>
                <a:lnTo>
                  <a:pt x="2760274" y="7114108"/>
                </a:lnTo>
                <a:lnTo>
                  <a:pt x="0" y="4145154"/>
                </a:lnTo>
                <a:close/>
              </a:path>
            </a:pathLst>
          </a:custGeom>
          <a:gradFill rotWithShape="1">
            <a:gsLst>
              <a:gs pos="7930">
                <a:schemeClr val="bg2">
                  <a:alpha val="0"/>
                  <a:lumMod val="50000"/>
                </a:schemeClr>
              </a:gs>
              <a:gs pos="56828">
                <a:schemeClr val="bg2">
                  <a:alpha val="7999"/>
                  <a:lumMod val="5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1" name="Freeform 10">
            <a:extLst>
              <a:ext uri="{8A10C849-A15E-4511-9C00-A9E890175F0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CDDC5B0-13C3-4C73-93A6-586A44F8F7E6}"/>
              </a:ext>
            </a:extLst>
          </p:cNvPr>
          <p:cNvSpPr/>
          <p:nvPr/>
        </p:nvSpPr>
        <p:spPr>
          <a:xfrm rot="5400000">
            <a:off x="1069860" y="488982"/>
            <a:ext cx="4154797" cy="5083097"/>
          </a:xfrm>
          <a:custGeom>
            <a:avLst/>
            <a:gdLst/>
            <a:ahLst/>
            <a:cxnLst/>
            <a:rect l="0" t="0" r="r" b="b"/>
            <a:pathLst>
              <a:path w="4154797" h="5083098">
                <a:moveTo>
                  <a:pt x="1638354" y="0"/>
                </a:moveTo>
                <a:lnTo>
                  <a:pt x="4154797" y="2874177"/>
                </a:lnTo>
                <a:lnTo>
                  <a:pt x="0" y="5083098"/>
                </a:lnTo>
                <a:close/>
              </a:path>
            </a:pathLst>
          </a:custGeom>
          <a:gradFill rotWithShape="1">
            <a:gsLst>
              <a:gs pos="7930">
                <a:schemeClr val="tx2">
                  <a:alpha val="36000"/>
                  <a:lumMod val="90000"/>
                  <a:lumOff val="10000"/>
                </a:schemeClr>
              </a:gs>
              <a:gs pos="56828">
                <a:schemeClr val="tx2">
                  <a:alpha val="0"/>
                  <a:lumMod val="90000"/>
                  <a:lumOff val="10000"/>
                </a:schemeClr>
              </a:gs>
            </a:gsLst>
            <a:lin ang="98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2" name="Freeform 11">
            <a:extLst>
              <a:ext uri="{B18EB6ED-A56C-4F95-8E59-72A30015C82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EA667DC-C730-4E65-9BF7-12EA6D87C0CA}"/>
              </a:ext>
            </a:extLst>
          </p:cNvPr>
          <p:cNvSpPr/>
          <p:nvPr/>
        </p:nvSpPr>
        <p:spPr>
          <a:xfrm>
            <a:off x="4484194" y="-33396"/>
            <a:ext cx="2494159" cy="2025625"/>
          </a:xfrm>
          <a:custGeom>
            <a:avLst/>
            <a:gdLst/>
            <a:ahLst/>
            <a:cxnLst/>
            <a:rect l="0" t="0" r="r" b="b"/>
            <a:pathLst>
              <a:path w="2494160" h="2025626">
                <a:moveTo>
                  <a:pt x="0" y="9525"/>
                </a:moveTo>
                <a:lnTo>
                  <a:pt x="142085" y="0"/>
                </a:lnTo>
                <a:lnTo>
                  <a:pt x="2494159" y="2025626"/>
                </a:lnTo>
                <a:close/>
              </a:path>
            </a:pathLst>
          </a:custGeom>
          <a:solidFill>
            <a:schemeClr val="accent3">
              <a:alpha val="13999"/>
              <a:lumMod val="7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3" name="Freeform 12">
            <a:extLst>
              <a:ext uri="{0D545380-D1C1-4FAA-B395-533A531627E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CDDCCA2-AFE5-473C-AF7F-3A109DDFDA11}"/>
              </a:ext>
            </a:extLst>
          </p:cNvPr>
          <p:cNvSpPr/>
          <p:nvPr/>
        </p:nvSpPr>
        <p:spPr>
          <a:xfrm>
            <a:off x="-12238" y="-14228"/>
            <a:ext cx="7199675" cy="4069269"/>
          </a:xfrm>
          <a:custGeom>
            <a:avLst/>
            <a:gdLst/>
            <a:ahLst/>
            <a:cxnLst/>
            <a:rect l="0" t="0" r="r" b="b"/>
            <a:pathLst>
              <a:path w="7199675" h="4069270">
                <a:moveTo>
                  <a:pt x="0" y="18971"/>
                </a:moveTo>
                <a:lnTo>
                  <a:pt x="199314" y="0"/>
                </a:lnTo>
                <a:lnTo>
                  <a:pt x="7199676" y="4069270"/>
                </a:lnTo>
                <a:close/>
              </a:path>
            </a:pathLst>
          </a:custGeom>
          <a:solidFill>
            <a:schemeClr val="accent3">
              <a:alpha val="35000"/>
              <a:lumMod val="50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4" name="Freeform 13">
            <a:extLst>
              <a:ext uri="{6C3CC65F-122C-46E7-BE37-EE6DC6FC6E6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BD16D10-4A38-4562-A9F7-C6B49E0342F0}"/>
              </a:ext>
            </a:extLst>
          </p:cNvPr>
          <p:cNvSpPr/>
          <p:nvPr/>
        </p:nvSpPr>
        <p:spPr>
          <a:xfrm>
            <a:off x="16415" y="2803116"/>
            <a:ext cx="2864614" cy="777651"/>
          </a:xfrm>
          <a:custGeom>
            <a:avLst/>
            <a:gdLst/>
            <a:ahLst/>
            <a:cxnLst/>
            <a:rect l="0" t="0" r="r" b="b"/>
            <a:pathLst>
              <a:path w="2864614" h="777651">
                <a:moveTo>
                  <a:pt x="0" y="94697"/>
                </a:moveTo>
                <a:lnTo>
                  <a:pt x="9485" y="0"/>
                </a:lnTo>
                <a:lnTo>
                  <a:pt x="2864614" y="777651"/>
                </a:lnTo>
                <a:close/>
              </a:path>
            </a:pathLst>
          </a:custGeom>
          <a:solidFill>
            <a:schemeClr val="bg1">
              <a:alpha val="2999"/>
              <a:lumMod val="8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5" name="Freeform 14">
            <a:extLst>
              <a:ext uri="{431E117D-1058-4BEB-8ABC-A445F69E5C2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3A54518-4270-49C8-B3FC-F92B2C927F25}"/>
              </a:ext>
            </a:extLst>
          </p:cNvPr>
          <p:cNvSpPr/>
          <p:nvPr/>
        </p:nvSpPr>
        <p:spPr>
          <a:xfrm flipH="1">
            <a:off x="2956913" y="4742"/>
            <a:ext cx="2067834" cy="2371369"/>
          </a:xfrm>
          <a:custGeom>
            <a:avLst/>
            <a:gdLst/>
            <a:ahLst/>
            <a:cxnLst/>
            <a:rect l="0" t="0" r="r" b="b"/>
            <a:pathLst>
              <a:path w="2067834" h="2371370">
                <a:moveTo>
                  <a:pt x="1944523" y="0"/>
                </a:moveTo>
                <a:lnTo>
                  <a:pt x="2067834" y="9485"/>
                </a:lnTo>
                <a:lnTo>
                  <a:pt x="0" y="2371369"/>
                </a:lnTo>
                <a:close/>
              </a:path>
            </a:pathLst>
          </a:custGeom>
          <a:solidFill>
            <a:schemeClr val="tx1">
              <a:alpha val="6000"/>
              <a:lumMod val="95000"/>
              <a:lumOff val="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6" name="Freeform 15">
            <a:extLst>
              <a:ext uri="{26C7520F-0E7A-4FB3-84D5-57D6B99EA4D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450D20C-0733-4BB9-A8E4-0822559551BF}"/>
              </a:ext>
            </a:extLst>
          </p:cNvPr>
          <p:cNvSpPr/>
          <p:nvPr/>
        </p:nvSpPr>
        <p:spPr>
          <a:xfrm>
            <a:off x="6419112" y="2451996"/>
            <a:ext cx="2712846" cy="2703400"/>
          </a:xfrm>
          <a:custGeom>
            <a:avLst/>
            <a:gdLst/>
            <a:ahLst/>
            <a:cxnLst/>
            <a:rect l="0" t="0" r="r" b="b"/>
            <a:pathLst>
              <a:path w="2712846" h="2703400">
                <a:moveTo>
                  <a:pt x="0" y="0"/>
                </a:moveTo>
                <a:lnTo>
                  <a:pt x="2712846" y="2693875"/>
                </a:lnTo>
                <a:lnTo>
                  <a:pt x="2665617" y="2703400"/>
                </a:lnTo>
                <a:close/>
              </a:path>
            </a:pathLst>
          </a:custGeom>
          <a:solidFill>
            <a:schemeClr val="accent3">
              <a:alpha val="52999"/>
              <a:lumMod val="50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7" name="Freeform 16">
            <a:extLst>
              <a:ext uri="{233537DD-7CD6-478C-9FE2-EDF2BA3C228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378AD78-7B95-415E-8B22-033FBE8DD547}"/>
              </a:ext>
            </a:extLst>
          </p:cNvPr>
          <p:cNvSpPr/>
          <p:nvPr/>
        </p:nvSpPr>
        <p:spPr>
          <a:xfrm>
            <a:off x="-12040" y="2871728"/>
            <a:ext cx="2248058" cy="2264657"/>
          </a:xfrm>
          <a:custGeom>
            <a:avLst/>
            <a:gdLst/>
            <a:ahLst/>
            <a:cxnLst/>
            <a:rect l="0" t="0" r="r" b="b"/>
            <a:pathLst>
              <a:path w="1764299" h="1875753">
                <a:moveTo>
                  <a:pt x="7114" y="0"/>
                </a:moveTo>
                <a:lnTo>
                  <a:pt x="1764299" y="462417"/>
                </a:lnTo>
                <a:lnTo>
                  <a:pt x="1517676" y="1875753"/>
                </a:lnTo>
                <a:lnTo>
                  <a:pt x="0" y="1695529"/>
                </a:lnTo>
                <a:close/>
              </a:path>
            </a:pathLst>
          </a:custGeom>
          <a:gradFill rotWithShape="1">
            <a:gsLst>
              <a:gs pos="54626">
                <a:schemeClr val="tx2">
                  <a:alpha val="0"/>
                </a:schemeClr>
              </a:gs>
              <a:gs pos="100000">
                <a:schemeClr val="tx2">
                  <a:alpha val="63000"/>
                </a:schemeClr>
              </a:gs>
            </a:gsLst>
            <a:lin ang="150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8" name="Freeform 17">
            <a:extLst>
              <a:ext uri="{632C3058-E6B3-4056-AAE8-0144F9E367E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254787A-66CF-4D90-963C-9EC9DE781435}"/>
              </a:ext>
            </a:extLst>
          </p:cNvPr>
          <p:cNvSpPr/>
          <p:nvPr/>
        </p:nvSpPr>
        <p:spPr>
          <a:xfrm>
            <a:off x="2805027" y="3656651"/>
            <a:ext cx="2219720" cy="1470367"/>
          </a:xfrm>
          <a:custGeom>
            <a:avLst/>
            <a:gdLst/>
            <a:ahLst/>
            <a:cxnLst/>
            <a:rect l="0" t="0" r="r" b="b"/>
            <a:pathLst>
              <a:path w="2219720" h="1470368">
                <a:moveTo>
                  <a:pt x="0" y="1470368"/>
                </a:moveTo>
                <a:lnTo>
                  <a:pt x="1650592" y="0"/>
                </a:lnTo>
                <a:lnTo>
                  <a:pt x="2219720" y="388905"/>
                </a:lnTo>
                <a:close/>
              </a:path>
            </a:pathLst>
          </a:custGeom>
          <a:gradFill rotWithShape="1">
            <a:gsLst>
              <a:gs pos="22026">
                <a:schemeClr val="accent5">
                  <a:alpha val="0"/>
                  <a:lumMod val="50000"/>
                </a:schemeClr>
              </a:gs>
              <a:gs pos="95595">
                <a:schemeClr val="accent5">
                  <a:alpha val="37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9" name="Freeform 18">
            <a:extLst>
              <a:ext uri="{5E0189CB-9C72-4C3B-A8FE-3031BA1607E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2D3796A-BBB1-4C85-AAB8-5281043B6BCB}"/>
              </a:ext>
            </a:extLst>
          </p:cNvPr>
          <p:cNvSpPr/>
          <p:nvPr/>
        </p:nvSpPr>
        <p:spPr>
          <a:xfrm>
            <a:off x="1230556" y="3457456"/>
            <a:ext cx="1603045" cy="1669444"/>
          </a:xfrm>
          <a:custGeom>
            <a:avLst/>
            <a:gdLst/>
            <a:ahLst/>
            <a:cxnLst/>
            <a:rect l="0" t="0" r="r" b="b"/>
            <a:pathLst>
              <a:path w="1603046" h="1669444">
                <a:moveTo>
                  <a:pt x="1603046" y="1659959"/>
                </a:moveTo>
                <a:lnTo>
                  <a:pt x="0" y="0"/>
                </a:lnTo>
                <a:lnTo>
                  <a:pt x="825237" y="189710"/>
                </a:lnTo>
                <a:close/>
              </a:path>
            </a:pathLst>
          </a:custGeom>
          <a:gradFill rotWithShape="1">
            <a:gsLst>
              <a:gs pos="22026">
                <a:schemeClr val="accent1">
                  <a:alpha val="0"/>
                  <a:lumMod val="50000"/>
                </a:schemeClr>
              </a:gs>
              <a:gs pos="95595">
                <a:schemeClr val="accent1">
                  <a:alpha val="79000"/>
                  <a:lumMod val="50000"/>
                </a:schemeClr>
              </a:gs>
            </a:gsLst>
            <a:lin ang="774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0" name="Freeform 19">
            <a:extLst>
              <a:ext uri="{1137C101-1223-4223-8AE3-5CB4BE42596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EDEE217-E717-48AE-8C3E-49D606B182E1}"/>
              </a:ext>
            </a:extLst>
          </p:cNvPr>
          <p:cNvSpPr/>
          <p:nvPr/>
        </p:nvSpPr>
        <p:spPr>
          <a:xfrm rot="480000">
            <a:off x="7390638" y="2043194"/>
            <a:ext cx="827551" cy="1116592"/>
          </a:xfrm>
          <a:custGeom>
            <a:avLst/>
            <a:gdLst/>
            <a:ahLst/>
            <a:cxnLst/>
            <a:rect l="0" t="0" r="r" b="b"/>
            <a:pathLst>
              <a:path w="827551" h="1116592">
                <a:moveTo>
                  <a:pt x="0" y="0"/>
                </a:moveTo>
                <a:lnTo>
                  <a:pt x="827551" y="301623"/>
                </a:lnTo>
                <a:lnTo>
                  <a:pt x="298746" y="1116592"/>
                </a:lnTo>
                <a:close/>
              </a:path>
            </a:pathLst>
          </a:custGeom>
          <a:solidFill>
            <a:schemeClr val="accent1">
              <a:alpha val="13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1" name="Freeform 20">
            <a:extLst>
              <a:ext uri="{70D4711D-2A5F-4B3A-B6A0-3CD0C6A82C3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1704410-29EA-4D8F-AF0D-D695AA41FC31}"/>
              </a:ext>
            </a:extLst>
          </p:cNvPr>
          <p:cNvSpPr/>
          <p:nvPr/>
        </p:nvSpPr>
        <p:spPr>
          <a:xfrm rot="2100000">
            <a:off x="6335469" y="2190549"/>
            <a:ext cx="1402654" cy="2427026"/>
          </a:xfrm>
          <a:custGeom>
            <a:avLst/>
            <a:gdLst/>
            <a:ahLst/>
            <a:cxnLst/>
            <a:rect l="0" t="0" r="r" b="b"/>
            <a:pathLst>
              <a:path w="1402655" h="2427027">
                <a:moveTo>
                  <a:pt x="0" y="2427027"/>
                </a:moveTo>
                <a:lnTo>
                  <a:pt x="1364022" y="0"/>
                </a:lnTo>
                <a:lnTo>
                  <a:pt x="1402655" y="45854"/>
                </a:lnTo>
                <a:close/>
              </a:path>
            </a:pathLst>
          </a:custGeom>
          <a:gradFill rotWithShape="1">
            <a:gsLst>
              <a:gs pos="0">
                <a:schemeClr val="accent2">
                  <a:alpha val="0"/>
                  <a:lumMod val="75000"/>
                </a:schemeClr>
              </a:gs>
              <a:gs pos="100000">
                <a:schemeClr val="accent2">
                  <a:lumMod val="75000"/>
                </a:schemeClr>
              </a:gs>
            </a:gsLst>
            <a:lin ang="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2" name="Freeform 21">
            <a:extLst>
              <a:ext uri="{EB4ADE39-4949-451C-8C6C-88B89A13281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7A75D62-E315-49FA-9BE3-81FCF82275C1}"/>
              </a:ext>
            </a:extLst>
          </p:cNvPr>
          <p:cNvSpPr/>
          <p:nvPr/>
        </p:nvSpPr>
        <p:spPr>
          <a:xfrm>
            <a:off x="4791425" y="1344822"/>
            <a:ext cx="1308995" cy="981746"/>
          </a:xfrm>
          <a:custGeom>
            <a:avLst/>
            <a:gdLst/>
            <a:ahLst/>
            <a:cxnLst/>
            <a:rect l="0" t="0" r="r" b="b"/>
            <a:pathLst>
              <a:path w="2210116" h="1574589">
                <a:moveTo>
                  <a:pt x="0" y="0"/>
                </a:moveTo>
                <a:lnTo>
                  <a:pt x="2210116" y="28456"/>
                </a:lnTo>
                <a:lnTo>
                  <a:pt x="815751" y="1574589"/>
                </a:lnTo>
                <a:close/>
              </a:path>
            </a:pathLst>
          </a:custGeom>
          <a:gradFill rotWithShape="1">
            <a:gsLst>
              <a:gs pos="0">
                <a:schemeClr val="tx2">
                  <a:alpha val="45000"/>
                  <a:lumMod val="75000"/>
                  <a:lumOff val="25000"/>
                </a:schemeClr>
              </a:gs>
              <a:gs pos="64758">
                <a:schemeClr val="tx2">
                  <a:alpha val="0"/>
                  <a:lumMod val="75000"/>
                  <a:lumOff val="25000"/>
                </a:schemeClr>
              </a:gs>
            </a:gsLst>
            <a:lin ang="132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3" name="Freeform 22">
            <a:extLst>
              <a:ext uri="{7CE38DA2-2173-4E7C-954E-40AF4C2BBBD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5ABBC1F-FDAD-493C-932E-35A51C31BCBA}"/>
              </a:ext>
            </a:extLst>
          </p:cNvPr>
          <p:cNvSpPr/>
          <p:nvPr/>
        </p:nvSpPr>
        <p:spPr>
          <a:xfrm>
            <a:off x="4879941" y="1783209"/>
            <a:ext cx="328079" cy="257372"/>
          </a:xfrm>
          <a:custGeom>
            <a:avLst/>
            <a:gdLst/>
            <a:ahLst/>
            <a:cxnLst/>
            <a:rect l="0" t="0" r="r" b="b"/>
            <a:pathLst>
              <a:path w="2210116" h="1574589">
                <a:moveTo>
                  <a:pt x="0" y="0"/>
                </a:moveTo>
                <a:lnTo>
                  <a:pt x="2210116" y="28456"/>
                </a:lnTo>
                <a:lnTo>
                  <a:pt x="815751" y="1574589"/>
                </a:lnTo>
                <a:close/>
              </a:path>
            </a:pathLst>
          </a:custGeom>
          <a:solidFill>
            <a:schemeClr val="accent2">
              <a:lumMod val="7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24" name="Title 1">
            <a:extLst>
              <a:ext uri="{E5CCE174-E75B-4878-A7FC-8286DD3E3BD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79AFAAF-D697-4712-BE53-734B06891E94}"/>
              </a:ext>
            </a:extLst>
          </p:cNvPr>
          <p:cNvSpPr>
            <a:spLocks noGrp="1"/>
          </p:cNvSpPr>
          <p:nvPr>
            <p:ph type="title"/>
          </p:nvPr>
        </p:nvSpPr>
        <p:spPr/>
        <p:txBody>
          <a:bodyPr rtlCol="0"/>
          <a:lstStyle>
            <a:lvl1pPr lvl="0">
              <a:defRPr lang="en-US" dirty="0">
                <a:solidFill>
                  <a:srgbClr val="FFFFFF"/>
                </a:solidFill>
              </a:defRPr>
            </a:lvl1pPr>
          </a:lstStyle>
          <a:p>
            <a:r>
              <a:rPr lang="en-US" dirty="0"/>
              <a:t>Click to edit Master title style</a:t>
            </a:r>
          </a:p>
        </p:txBody>
      </p:sp>
      <p:sp>
        <p:nvSpPr>
          <p:cNvPr id="25" name="Picture Placeholder 2">
            <a:extLst>
              <a:ext uri="{D909EB92-0D50-4E95-BC5D-EC08920A066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DB34268-4487-4A26-8CE1-4E88812ED7DF}"/>
              </a:ext>
            </a:extLst>
          </p:cNvPr>
          <p:cNvSpPr>
            <a:spLocks noGrp="1"/>
          </p:cNvSpPr>
          <p:nvPr>
            <p:ph type="pic" idx="1"/>
          </p:nvPr>
        </p:nvSpPr>
        <p:spPr>
          <a:xfrm>
            <a:off x="5027302" y="1352550"/>
            <a:ext cx="3243934" cy="2964824"/>
          </a:xfrm>
          <a:custGeom>
            <a:avLst/>
            <a:gdLst/>
            <a:ahLst/>
            <a:cxnLst/>
            <a:rect l="0" t="0" r="r" b="b"/>
            <a:pathLst>
              <a:path w="3243935" h="2964824">
                <a:moveTo>
                  <a:pt x="0" y="0"/>
                </a:moveTo>
                <a:lnTo>
                  <a:pt x="3243935" y="1430450"/>
                </a:lnTo>
                <a:lnTo>
                  <a:pt x="8655" y="2964824"/>
                </a:lnTo>
                <a:close/>
              </a:path>
            </a:pathLst>
          </a:custGeom>
          <a:solidFill>
            <a:schemeClr val="bg1"/>
          </a:solidFill>
          <a:ln w="38100">
            <a:noFill/>
            <a:miter lim="800000"/>
          </a:ln>
        </p:spPr>
        <p:txBody>
          <a:bodyPr rtlCol="0"/>
          <a:lstStyle/>
          <a:p>
            <a:r>
              <a:rPr lang="en-US" dirty="0"/>
              <a:t>Click icon to add picture</a:t>
            </a:r>
          </a:p>
        </p:txBody>
      </p:sp>
      <p:sp>
        <p:nvSpPr>
          <p:cNvPr id="26" name="Text Placeholder 3">
            <a:extLst>
              <a:ext uri="{9876A5AA-1DA9-470C-8AD5-D6437DABA43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D57C0DA-5EC5-43D0-BFBD-C85DB8F0C096}"/>
              </a:ext>
            </a:extLst>
          </p:cNvPr>
          <p:cNvSpPr>
            <a:spLocks noGrp="1"/>
          </p:cNvSpPr>
          <p:nvPr>
            <p:ph type="body" idx="2"/>
          </p:nvPr>
        </p:nvSpPr>
        <p:spPr>
          <a:xfrm>
            <a:off x="885825" y="1291329"/>
            <a:ext cx="3598171" cy="2952750"/>
          </a:xfrm>
        </p:spPr>
        <p:txBody>
          <a:bodyPr vert="horz" lIns="91440" tIns="93600" rIns="91440" bIns="45720" rtlCol="0" anchor="t">
            <a:normAutofit/>
          </a:bodyPr>
          <a:lstStyle>
            <a:lvl1pPr marL="0" lvl="0" indent="0">
              <a:lnSpc>
                <a:spcPct val="100000"/>
              </a:lnSpc>
              <a:buNone/>
              <a:defRPr lang="en-US" dirty="0">
                <a:solidFill>
                  <a:schemeClr val="bg1"/>
                </a:solidFill>
                <a:latin typeface="+mn-lt"/>
              </a:defRPr>
            </a:lvl1pPr>
          </a:lstStyle>
          <a:p>
            <a:r>
              <a:rPr lang="en-US" dirty="0"/>
              <a:t>Click to edit Master text styles</a:t>
            </a:r>
          </a:p>
        </p:txBody>
      </p:sp>
      <p:sp>
        <p:nvSpPr>
          <p:cNvPr id="27" name="Slide Number Placeholder 4">
            <a:extLst>
              <a:ext uri="{BB145074-3924-4DFE-ACE9-AC7896114CF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1C3B09F-B76B-4C89-BA45-843B4B513897}"/>
              </a:ext>
            </a:extLst>
          </p:cNvPr>
          <p:cNvSpPr>
            <a:spLocks noGrp="1"/>
          </p:cNvSpPr>
          <p:nvPr>
            <p:ph type="sldNum" sz="quarter" idx="12"/>
          </p:nvPr>
        </p:nvSpPr>
        <p:spPr/>
        <p:txBody>
          <a:bodyPr rtlCol="0"/>
          <a:lstStyle>
            <a:lvl1pPr lvl="0"/>
          </a:lstStyle>
          <a:p>
            <a:r>
              <a:rPr lang="en-US" dirty="0"/>
              <a:t>&lt;#&gt;</a:t>
            </a:r>
          </a:p>
        </p:txBody>
      </p:sp>
      <p:sp>
        <p:nvSpPr>
          <p:cNvPr id="28" name="Footer Placeholder 3">
            <a:extLst>
              <a:ext uri="{59DBA9A9-3B01-4E5F-A880-6895D6E499F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F8A9F27-F2CD-4C31-B3E4-E282E273E868}"/>
              </a:ext>
            </a:extLst>
          </p:cNvPr>
          <p:cNvSpPr>
            <a:spLocks noGrp="1"/>
          </p:cNvSpPr>
          <p:nvPr>
            <p:ph type="ftr" sz="quarter" idx="11"/>
          </p:nvPr>
        </p:nvSpPr>
        <p:spPr/>
        <p:txBody>
          <a:bodyPr rtlCol="0"/>
          <a:lstStyle>
            <a:lvl1pPr lvl="0"/>
          </a:lstStyle>
          <a:p>
            <a:r>
              <a:rPr lang="en-US" dirty="0"/>
              <a:t>Footer</a:t>
            </a:r>
          </a:p>
        </p:txBody>
      </p:sp>
      <p:sp>
        <p:nvSpPr>
          <p:cNvPr id="29" name="Date Placeholder 1">
            <a:extLst>
              <a:ext uri="{26F59697-9EDF-458F-A02F-47D68EE156D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827C415-2372-40D0-90F1-348E84948B80}"/>
              </a:ext>
            </a:extLst>
          </p:cNvPr>
          <p:cNvSpPr>
            <a:spLocks noGrp="1"/>
          </p:cNvSpPr>
          <p:nvPr>
            <p:ph type="dt" sz="half" idx="10"/>
          </p:nvPr>
        </p:nvSpPr>
        <p:spPr/>
        <p:txBody>
          <a:bodyPr rtlCol="0"/>
          <a:lstStyle>
            <a:lvl1pPr lvl="0"/>
          </a:lstStyle>
          <a:p>
            <a:r>
              <a:rPr lang="en-US"/>
              <a:t>Date</a:t>
            </a:r>
            <a:endParaRPr lang="en-US" dirty="0"/>
          </a:p>
        </p:txBody>
      </p:sp>
    </p:spTree>
    <p:extLst>
      <p:ext uri="{0FB0CF82-C267-4A3A-997D-9AEC9B8BD731}">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ideMaster1">
    <p:bg>
      <p:bgPr>
        <a:pattFill prst="pct5">
          <a:fgClr>
            <a:schemeClr val="bg2"/>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E4D6C76A-0D84-4D00-9DDB-B1D6B809A17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D7662C4-46BE-4A4E-8835-C97D435E5C01}"/>
              </a:ext>
            </a:extLst>
          </p:cNvPr>
          <p:cNvSpPr>
            <a:spLocks noGrp="1"/>
          </p:cNvSpPr>
          <p:nvPr>
            <p:ph type="title"/>
          </p:nvPr>
        </p:nvSpPr>
        <p:spPr>
          <a:xfrm>
            <a:off x="885825" y="196645"/>
            <a:ext cx="7381874" cy="999612"/>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BA962A14-4E42-42F0-8D66-B9B46371BE2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B7AEAA5-442C-4F06-8DF8-31A74F585E9D}"/>
              </a:ext>
            </a:extLst>
          </p:cNvPr>
          <p:cNvSpPr>
            <a:spLocks noGrp="1"/>
          </p:cNvSpPr>
          <p:nvPr>
            <p:ph type="body" idx="1"/>
          </p:nvPr>
        </p:nvSpPr>
        <p:spPr>
          <a:xfrm>
            <a:off x="885825" y="1408593"/>
            <a:ext cx="7381874" cy="3084206"/>
          </a:xfrm>
          <a:prstGeom prst="rect">
            <a:avLst/>
          </a:prstGeom>
        </p:spPr>
        <p:txBody>
          <a:bodyPr vert="horz" lIns="91440" tIns="9360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598B6C66-3AD4-496C-803F-9FFD5B2C4A5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67FCC60-3349-46BF-B6AB-34909134A343}"/>
              </a:ext>
            </a:extLst>
          </p:cNvPr>
          <p:cNvSpPr/>
          <p:nvPr/>
        </p:nvSpPr>
        <p:spPr>
          <a:xfrm>
            <a:off x="4391775" y="-33199"/>
            <a:ext cx="4752224" cy="3016382"/>
          </a:xfrm>
          <a:custGeom>
            <a:avLst/>
            <a:gdLst/>
            <a:ahLst/>
            <a:cxnLst/>
            <a:rect l="0" t="0" r="r" b="b"/>
            <a:pathLst>
              <a:path w="4752224" h="3016382">
                <a:moveTo>
                  <a:pt x="2845643" y="0"/>
                </a:moveTo>
                <a:lnTo>
                  <a:pt x="4752225" y="14161"/>
                </a:lnTo>
                <a:lnTo>
                  <a:pt x="0" y="3016382"/>
                </a:lnTo>
                <a:close/>
              </a:path>
            </a:pathLst>
          </a:custGeom>
          <a:gradFill rotWithShape="1">
            <a:gsLst>
              <a:gs pos="100000">
                <a:schemeClr val="accent4">
                  <a:alpha val="16000"/>
                  <a:lumMod val="20000"/>
                  <a:lumOff val="80000"/>
                </a:schemeClr>
              </a:gs>
              <a:gs pos="0">
                <a:schemeClr val="bg1">
                  <a:alpha val="0"/>
                </a:schemeClr>
              </a:gs>
            </a:gsLst>
            <a:lin ang="1620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a:extLst>
              <a:ext uri="{CF765183-72E2-44D4-9E52-E29BED62C5B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F5D7500-B411-485A-A5FF-4B7673012037}"/>
              </a:ext>
            </a:extLst>
          </p:cNvPr>
          <p:cNvSpPr/>
          <p:nvPr/>
        </p:nvSpPr>
        <p:spPr>
          <a:xfrm>
            <a:off x="6249279" y="0"/>
            <a:ext cx="2732044" cy="2229087"/>
          </a:xfrm>
          <a:custGeom>
            <a:avLst/>
            <a:gdLst/>
            <a:ahLst/>
            <a:cxnLst/>
            <a:rect l="0" t="0" r="r" b="b"/>
            <a:pathLst>
              <a:path w="2732045" h="2229087">
                <a:moveTo>
                  <a:pt x="0" y="790"/>
                </a:moveTo>
                <a:lnTo>
                  <a:pt x="1166941" y="0"/>
                </a:lnTo>
                <a:lnTo>
                  <a:pt x="2732045" y="2229087"/>
                </a:lnTo>
                <a:close/>
              </a:path>
            </a:pathLst>
          </a:custGeom>
          <a:gradFill rotWithShape="1">
            <a:gsLst>
              <a:gs pos="100000">
                <a:schemeClr val="accent4">
                  <a:alpha val="22000"/>
                  <a:lumMod val="20000"/>
                  <a:lumOff val="80000"/>
                </a:schemeClr>
              </a:gs>
              <a:gs pos="0">
                <a:schemeClr val="bg1">
                  <a:alpha val="0"/>
                </a:schemeClr>
              </a:gs>
            </a:gsLst>
            <a:lin ang="1620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a:extLst>
              <a:ext uri="{F6164058-B5CE-4147-A7D0-BE7C26C7E96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CF712DC-C620-4C0B-812E-0CA0DFD44DE1}"/>
              </a:ext>
            </a:extLst>
          </p:cNvPr>
          <p:cNvSpPr/>
          <p:nvPr/>
        </p:nvSpPr>
        <p:spPr>
          <a:xfrm rot="10800000">
            <a:off x="-7517" y="-6287"/>
            <a:ext cx="1208210" cy="815323"/>
          </a:xfrm>
          <a:custGeom>
            <a:avLst/>
            <a:gdLst/>
            <a:ahLst/>
            <a:cxnLst/>
            <a:rect l="0" t="0" r="r" b="b"/>
            <a:pathLst>
              <a:path w="3012445" h="2036181">
                <a:moveTo>
                  <a:pt x="2093407" y="1402582"/>
                </a:moveTo>
                <a:lnTo>
                  <a:pt x="3004038" y="0"/>
                </a:lnTo>
                <a:lnTo>
                  <a:pt x="3012445" y="2036181"/>
                </a:lnTo>
                <a:lnTo>
                  <a:pt x="0" y="2020137"/>
                </a:lnTo>
                <a:close/>
              </a:path>
            </a:pathLst>
          </a:custGeom>
          <a:gradFill rotWithShape="1">
            <a:gsLst>
              <a:gs pos="0">
                <a:schemeClr val="bg2">
                  <a:lumMod val="50000"/>
                </a:schemeClr>
              </a:gs>
              <a:gs pos="90749">
                <a:schemeClr val="tx2">
                  <a:lumMod val="90000"/>
                  <a:lumOff val="10000"/>
                </a:schemeClr>
              </a:gs>
              <a:gs pos="44053">
                <a:schemeClr val="accent3">
                  <a:lumMod val="50000"/>
                </a:schemeClr>
              </a:gs>
            </a:gsLst>
            <a:lin ang="156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a:extLst>
              <a:ext uri="{3DB484F7-FA4A-4BFE-A7CF-0A9CFCD6501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E807056-CA6A-47C1-BE85-F661FC9342F1}"/>
              </a:ext>
            </a:extLst>
          </p:cNvPr>
          <p:cNvSpPr/>
          <p:nvPr/>
        </p:nvSpPr>
        <p:spPr>
          <a:xfrm rot="10800000">
            <a:off x="3881" y="-10467"/>
            <a:ext cx="694011" cy="257548"/>
          </a:xfrm>
          <a:custGeom>
            <a:avLst/>
            <a:gdLst/>
            <a:ahLst/>
            <a:cxnLst/>
            <a:rect l="0" t="0" r="r" b="b"/>
            <a:pathLst>
              <a:path w="949205" h="352251">
                <a:moveTo>
                  <a:pt x="460141" y="0"/>
                </a:moveTo>
                <a:lnTo>
                  <a:pt x="949205" y="331317"/>
                </a:lnTo>
                <a:lnTo>
                  <a:pt x="656128" y="352251"/>
                </a:lnTo>
                <a:lnTo>
                  <a:pt x="0" y="343842"/>
                </a:lnTo>
                <a:close/>
              </a:path>
            </a:pathLst>
          </a:custGeom>
          <a:gradFill rotWithShape="1">
            <a:gsLst>
              <a:gs pos="100000">
                <a:schemeClr val="accent3">
                  <a:alpha val="87000"/>
                </a:schemeClr>
              </a:gs>
              <a:gs pos="0">
                <a:schemeClr val="accent3">
                  <a:alpha val="0"/>
                  <a:lumMod val="75000"/>
                </a:schemeClr>
              </a:gs>
            </a:gsLst>
            <a:lin ang="93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Freeform 7">
            <a:extLst>
              <a:ext uri="{F0403305-C387-4860-B546-2126B012388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BEA01DF-08F2-4F01-9E19-7FFE42E54BDD}"/>
              </a:ext>
            </a:extLst>
          </p:cNvPr>
          <p:cNvSpPr/>
          <p:nvPr/>
        </p:nvSpPr>
        <p:spPr>
          <a:xfrm rot="10800000">
            <a:off x="-8245" y="-621"/>
            <a:ext cx="1216332" cy="817050"/>
          </a:xfrm>
          <a:custGeom>
            <a:avLst/>
            <a:gdLst/>
            <a:ahLst/>
            <a:cxnLst/>
            <a:rect l="0" t="0" r="r" b="b"/>
            <a:pathLst>
              <a:path w="2377699" h="1597177">
                <a:moveTo>
                  <a:pt x="1605735" y="1035825"/>
                </a:moveTo>
                <a:lnTo>
                  <a:pt x="2377699" y="0"/>
                </a:lnTo>
                <a:lnTo>
                  <a:pt x="1658985" y="1115553"/>
                </a:lnTo>
                <a:lnTo>
                  <a:pt x="0" y="1597177"/>
                </a:lnTo>
                <a:close/>
              </a:path>
            </a:pathLst>
          </a:custGeom>
          <a:solidFill>
            <a:schemeClr val="accent1"/>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Freeform 8">
            <a:extLst>
              <a:ext uri="{5A30CF04-0A85-41A8-BFD0-509401C88E0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A659D2D-BFB3-44C8-A9FE-E6618C2960A1}"/>
              </a:ext>
            </a:extLst>
          </p:cNvPr>
          <p:cNvSpPr/>
          <p:nvPr/>
        </p:nvSpPr>
        <p:spPr>
          <a:xfrm rot="10800000">
            <a:off x="-29418" y="-19367"/>
            <a:ext cx="1841145" cy="874247"/>
          </a:xfrm>
          <a:custGeom>
            <a:avLst/>
            <a:gdLst/>
            <a:ahLst/>
            <a:cxnLst/>
            <a:rect l="0" t="0" r="r" b="b"/>
            <a:pathLst>
              <a:path w="1841145" h="874248">
                <a:moveTo>
                  <a:pt x="1247502" y="425961"/>
                </a:moveTo>
                <a:lnTo>
                  <a:pt x="1841145" y="0"/>
                </a:lnTo>
                <a:lnTo>
                  <a:pt x="1440793" y="555904"/>
                </a:lnTo>
                <a:lnTo>
                  <a:pt x="555585" y="868421"/>
                </a:lnTo>
                <a:lnTo>
                  <a:pt x="0" y="874248"/>
                </a:lnTo>
                <a:lnTo>
                  <a:pt x="924179" y="328039"/>
                </a:lnTo>
                <a:close/>
              </a:path>
            </a:pathLst>
          </a:custGeom>
          <a:gradFill rotWithShape="1">
            <a:gsLst>
              <a:gs pos="14978">
                <a:schemeClr val="accent2">
                  <a:alpha val="5000"/>
                  <a:lumMod val="75000"/>
                </a:schemeClr>
              </a:gs>
              <a:gs pos="90749">
                <a:schemeClr val="bg2">
                  <a:alpha val="43000"/>
                </a:schemeClr>
              </a:gs>
            </a:gsLst>
            <a:lin ang="1482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0" name="Freeform 9">
            <a:extLst>
              <a:ext uri="{9F604585-2871-4845-847D-70BE69A3F77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3DD8705-5707-488B-947C-F4866190E5BF}"/>
              </a:ext>
            </a:extLst>
          </p:cNvPr>
          <p:cNvSpPr/>
          <p:nvPr/>
        </p:nvSpPr>
        <p:spPr>
          <a:xfrm rot="10800000">
            <a:off x="892831" y="33701"/>
            <a:ext cx="673148" cy="483912"/>
          </a:xfrm>
          <a:custGeom>
            <a:avLst/>
            <a:gdLst/>
            <a:ahLst/>
            <a:cxnLst/>
            <a:rect l="0" t="0" r="r" b="b"/>
            <a:pathLst>
              <a:path w="673149" h="483913">
                <a:moveTo>
                  <a:pt x="0" y="377000"/>
                </a:moveTo>
                <a:lnTo>
                  <a:pt x="398604" y="483913"/>
                </a:lnTo>
                <a:lnTo>
                  <a:pt x="612850" y="429254"/>
                </a:lnTo>
                <a:lnTo>
                  <a:pt x="673149" y="0"/>
                </a:lnTo>
                <a:lnTo>
                  <a:pt x="349825" y="186052"/>
                </a:lnTo>
                <a:close/>
              </a:path>
            </a:pathLst>
          </a:custGeom>
          <a:gradFill rotWithShape="1">
            <a:gsLst>
              <a:gs pos="14978">
                <a:srgbClr val="C6265E">
                  <a:alpha val="22000"/>
                </a:srgbClr>
              </a:gs>
              <a:gs pos="90749">
                <a:srgbClr val="BD3B70">
                  <a:alpha val="0"/>
                </a:srgbClr>
              </a:gs>
            </a:gsLst>
            <a:lin ang="720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1" name="Freeform 10">
            <a:extLst>
              <a:ext uri="{B6D5C4DA-44F7-479C-95F4-990D0B06098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D2DD315-5A99-420A-A77F-4EBBDAC622EA}"/>
              </a:ext>
            </a:extLst>
          </p:cNvPr>
          <p:cNvSpPr/>
          <p:nvPr/>
        </p:nvSpPr>
        <p:spPr>
          <a:xfrm rot="10800000">
            <a:off x="391768" y="90449"/>
            <a:ext cx="572328" cy="437139"/>
          </a:xfrm>
          <a:custGeom>
            <a:avLst/>
            <a:gdLst/>
            <a:ahLst/>
            <a:cxnLst/>
            <a:rect l="0" t="0" r="r" b="b"/>
            <a:pathLst>
              <a:path w="572328" h="437139">
                <a:moveTo>
                  <a:pt x="68241" y="0"/>
                </a:moveTo>
                <a:lnTo>
                  <a:pt x="0" y="437139"/>
                </a:lnTo>
                <a:cubicBezTo>
                  <a:pt x="164312" y="386546"/>
                  <a:pt x="418617" y="293499"/>
                  <a:pt x="572328" y="239642"/>
                </a:cubicBezTo>
                <a:lnTo>
                  <a:pt x="408017" y="102818"/>
                </a:lnTo>
                <a:close/>
              </a:path>
            </a:pathLst>
          </a:custGeom>
          <a:gradFill rotWithShape="1">
            <a:gsLst>
              <a:gs pos="14978">
                <a:schemeClr val="accent2">
                  <a:alpha val="30000"/>
                  <a:lumMod val="75000"/>
                </a:schemeClr>
              </a:gs>
              <a:gs pos="73128">
                <a:schemeClr val="accent2">
                  <a:alpha val="13000"/>
                  <a:lumMod val="50000"/>
                </a:schemeClr>
              </a:gs>
            </a:gsLst>
            <a:lin ang="450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2" name="Freeform 11">
            <a:extLst>
              <a:ext uri="{44DB6577-BEBA-43D9-9E29-3E3D16F6ACD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A36CB3A-3B88-43E8-A796-93B73782A988}"/>
              </a:ext>
            </a:extLst>
          </p:cNvPr>
          <p:cNvSpPr/>
          <p:nvPr/>
        </p:nvSpPr>
        <p:spPr>
          <a:xfrm>
            <a:off x="6783108" y="3562778"/>
            <a:ext cx="2361821" cy="1593800"/>
          </a:xfrm>
          <a:custGeom>
            <a:avLst/>
            <a:gdLst/>
            <a:ahLst/>
            <a:cxnLst/>
            <a:rect l="0" t="0" r="r" b="b"/>
            <a:pathLst>
              <a:path w="3012445" h="2036181">
                <a:moveTo>
                  <a:pt x="2093407" y="1402582"/>
                </a:moveTo>
                <a:lnTo>
                  <a:pt x="3004038" y="0"/>
                </a:lnTo>
                <a:lnTo>
                  <a:pt x="3012445" y="2036181"/>
                </a:lnTo>
                <a:lnTo>
                  <a:pt x="0" y="2020137"/>
                </a:lnTo>
                <a:close/>
              </a:path>
            </a:pathLst>
          </a:custGeom>
          <a:gradFill rotWithShape="1">
            <a:gsLst>
              <a:gs pos="0">
                <a:schemeClr val="bg2">
                  <a:lumMod val="50000"/>
                </a:schemeClr>
              </a:gs>
              <a:gs pos="90749">
                <a:schemeClr val="tx2">
                  <a:lumMod val="90000"/>
                  <a:lumOff val="10000"/>
                </a:schemeClr>
              </a:gs>
              <a:gs pos="44053">
                <a:schemeClr val="accent3">
                  <a:lumMod val="75000"/>
                </a:schemeClr>
              </a:gs>
            </a:gsLst>
            <a:lin ang="156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3" name="Freeform 12">
            <a:extLst>
              <a:ext uri="{DE1C9AFD-8D15-49C1-8759-92EBD359ACF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0B3316B-7D74-4622-8166-BBEA3516CB81}"/>
              </a:ext>
            </a:extLst>
          </p:cNvPr>
          <p:cNvSpPr/>
          <p:nvPr/>
        </p:nvSpPr>
        <p:spPr>
          <a:xfrm>
            <a:off x="7765986" y="4661289"/>
            <a:ext cx="1381016" cy="498015"/>
          </a:xfrm>
          <a:custGeom>
            <a:avLst/>
            <a:gdLst/>
            <a:ahLst/>
            <a:cxnLst/>
            <a:rect l="0" t="0" r="r" b="b"/>
            <a:pathLst>
              <a:path w="1381016" h="498016">
                <a:moveTo>
                  <a:pt x="657661" y="0"/>
                </a:moveTo>
                <a:lnTo>
                  <a:pt x="1373139" y="202357"/>
                </a:lnTo>
                <a:lnTo>
                  <a:pt x="1381016" y="498016"/>
                </a:lnTo>
                <a:lnTo>
                  <a:pt x="0" y="491439"/>
                </a:lnTo>
                <a:close/>
              </a:path>
            </a:pathLst>
          </a:custGeom>
          <a:gradFill rotWithShape="1">
            <a:gsLst>
              <a:gs pos="100000">
                <a:schemeClr val="tx2">
                  <a:alpha val="48000"/>
                  <a:lumMod val="90000"/>
                  <a:lumOff val="10000"/>
                </a:schemeClr>
              </a:gs>
              <a:gs pos="0">
                <a:schemeClr val="accent3">
                  <a:alpha val="0"/>
                </a:schemeClr>
              </a:gs>
            </a:gsLst>
            <a:lin ang="936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4" name="Freeform 13">
            <a:extLst>
              <a:ext uri="{09C43E45-2B30-482F-AA34-B6BFB7AA0DD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9631897-D96E-46D9-B2A2-555B487788D9}"/>
              </a:ext>
            </a:extLst>
          </p:cNvPr>
          <p:cNvSpPr/>
          <p:nvPr/>
        </p:nvSpPr>
        <p:spPr>
          <a:xfrm>
            <a:off x="6768654" y="3548324"/>
            <a:ext cx="2377698" cy="1597177"/>
          </a:xfrm>
          <a:custGeom>
            <a:avLst/>
            <a:gdLst/>
            <a:ahLst/>
            <a:cxnLst/>
            <a:rect l="0" t="0" r="r" b="b"/>
            <a:pathLst>
              <a:path w="2377699" h="1597177">
                <a:moveTo>
                  <a:pt x="1624785" y="1073925"/>
                </a:moveTo>
                <a:lnTo>
                  <a:pt x="2377699" y="0"/>
                </a:lnTo>
                <a:lnTo>
                  <a:pt x="1658985" y="1115553"/>
                </a:lnTo>
                <a:lnTo>
                  <a:pt x="0" y="1597177"/>
                </a:lnTo>
                <a:close/>
              </a:path>
            </a:pathLst>
          </a:custGeom>
          <a:solidFill>
            <a:schemeClr val="accent1">
              <a:lumMod val="75000"/>
            </a:schemeClr>
          </a:soli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5" name="Freeform 14">
            <a:extLst>
              <a:ext uri="{31A633E6-BD89-487E-9929-468493B7A09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1E1246D-EBC2-4F78-84FF-7AE2F1E1B2A7}"/>
              </a:ext>
            </a:extLst>
          </p:cNvPr>
          <p:cNvSpPr/>
          <p:nvPr/>
        </p:nvSpPr>
        <p:spPr>
          <a:xfrm>
            <a:off x="6051734" y="3722733"/>
            <a:ext cx="2997094" cy="1423177"/>
          </a:xfrm>
          <a:custGeom>
            <a:avLst/>
            <a:gdLst/>
            <a:ahLst/>
            <a:cxnLst/>
            <a:rect l="0" t="0" r="r" b="b"/>
            <a:pathLst>
              <a:path w="2997095" h="1423177">
                <a:moveTo>
                  <a:pt x="2030737" y="693397"/>
                </a:moveTo>
                <a:lnTo>
                  <a:pt x="2997095" y="0"/>
                </a:lnTo>
                <a:lnTo>
                  <a:pt x="2345385" y="904924"/>
                </a:lnTo>
                <a:lnTo>
                  <a:pt x="749353" y="1423177"/>
                </a:lnTo>
                <a:lnTo>
                  <a:pt x="0" y="1423138"/>
                </a:lnTo>
                <a:lnTo>
                  <a:pt x="1504418" y="533996"/>
                </a:lnTo>
                <a:close/>
              </a:path>
            </a:pathLst>
          </a:custGeom>
          <a:gradFill rotWithShape="1">
            <a:gsLst>
              <a:gs pos="14978">
                <a:schemeClr val="accent2">
                  <a:alpha val="5000"/>
                  <a:lumMod val="75000"/>
                </a:schemeClr>
              </a:gs>
              <a:gs pos="90749">
                <a:schemeClr val="accent2">
                  <a:alpha val="43000"/>
                  <a:lumMod val="20000"/>
                  <a:lumOff val="80000"/>
                </a:schemeClr>
              </a:gs>
            </a:gsLst>
            <a:lin ang="1482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6" name="Freeform 15">
            <a:extLst>
              <a:ext uri="{A2BC2DE7-E687-4BA3-BCF4-67A0156788B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8C298F6-7737-4DB5-AA6D-7F6928B76E48}"/>
              </a:ext>
            </a:extLst>
          </p:cNvPr>
          <p:cNvSpPr/>
          <p:nvPr/>
        </p:nvSpPr>
        <p:spPr>
          <a:xfrm>
            <a:off x="7542629" y="4255513"/>
            <a:ext cx="820574" cy="605726"/>
          </a:xfrm>
          <a:custGeom>
            <a:avLst/>
            <a:gdLst/>
            <a:ahLst/>
            <a:cxnLst/>
            <a:rect l="0" t="0" r="r" b="b"/>
            <a:pathLst>
              <a:path w="820575" h="605726">
                <a:moveTo>
                  <a:pt x="0" y="0"/>
                </a:moveTo>
                <a:lnTo>
                  <a:pt x="25885" y="605726"/>
                </a:lnTo>
                <a:cubicBezTo>
                  <a:pt x="293358" y="523369"/>
                  <a:pt x="570357" y="462265"/>
                  <a:pt x="820575" y="374594"/>
                </a:cubicBezTo>
                <a:lnTo>
                  <a:pt x="553101" y="167372"/>
                </a:lnTo>
                <a:close/>
              </a:path>
            </a:pathLst>
          </a:custGeom>
          <a:gradFill rotWithShape="1">
            <a:gsLst>
              <a:gs pos="14978">
                <a:schemeClr val="bg2">
                  <a:alpha val="30000"/>
                  <a:lumMod val="50000"/>
                </a:schemeClr>
              </a:gs>
              <a:gs pos="73128">
                <a:schemeClr val="accent2">
                  <a:alpha val="13000"/>
                  <a:lumMod val="75000"/>
                </a:schemeClr>
              </a:gs>
            </a:gsLst>
            <a:lin ang="450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7" name="Freeform 16">
            <a:extLst>
              <a:ext uri="{28D8A4BC-DB60-42A4-A5DF-DD81341DB86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08B2318-2A0E-4D2B-908E-401AF307BE4D}"/>
              </a:ext>
            </a:extLst>
          </p:cNvPr>
          <p:cNvSpPr/>
          <p:nvPr/>
        </p:nvSpPr>
        <p:spPr>
          <a:xfrm>
            <a:off x="6451768" y="4265833"/>
            <a:ext cx="1121664" cy="769792"/>
          </a:xfrm>
          <a:custGeom>
            <a:avLst/>
            <a:gdLst/>
            <a:ahLst/>
            <a:cxnLst/>
            <a:rect l="0" t="0" r="r" b="b"/>
            <a:pathLst>
              <a:path w="1121665" h="769793">
                <a:moveTo>
                  <a:pt x="0" y="642272"/>
                </a:moveTo>
                <a:lnTo>
                  <a:pt x="664371" y="769793"/>
                </a:lnTo>
                <a:lnTo>
                  <a:pt x="1121665" y="634301"/>
                </a:lnTo>
                <a:lnTo>
                  <a:pt x="1086255" y="0"/>
                </a:lnTo>
                <a:lnTo>
                  <a:pt x="569460" y="331438"/>
                </a:lnTo>
                <a:close/>
              </a:path>
            </a:pathLst>
          </a:custGeom>
          <a:gradFill rotWithShape="1">
            <a:gsLst>
              <a:gs pos="14978">
                <a:schemeClr val="accent1">
                  <a:alpha val="22000"/>
                </a:schemeClr>
              </a:gs>
              <a:gs pos="90749">
                <a:schemeClr val="accent1">
                  <a:alpha val="0"/>
                </a:schemeClr>
              </a:gs>
            </a:gsLst>
            <a:lin ang="7200000" scaled="0"/>
          </a:gradFill>
          <a:ln w="9525" cap="flat">
            <a:noFill/>
            <a:prstDash val="solid"/>
            <a:miter lim="800000"/>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8" name="Slide Number Placeholder 5">
            <a:extLst>
              <a:ext uri="{E03A475F-A14E-41BF-BC63-49C6B78772C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82957E9-FE43-4931-91A2-33D324DFE6D0}"/>
              </a:ext>
            </a:extLst>
          </p:cNvPr>
          <p:cNvSpPr>
            <a:spLocks noGrp="1"/>
          </p:cNvSpPr>
          <p:nvPr>
            <p:ph type="sldNum" sz="quarter" idx="4"/>
          </p:nvPr>
        </p:nvSpPr>
        <p:spPr>
          <a:xfrm>
            <a:off x="6123448" y="4762500"/>
            <a:ext cx="2133600" cy="273844"/>
          </a:xfrm>
          <a:prstGeom prst="rect">
            <a:avLst/>
          </a:prstGeom>
        </p:spPr>
        <p:txBody>
          <a:bodyPr vert="horz" lIns="91440" tIns="45720" rIns="91440" bIns="45720" rtlCol="0" anchor="ctr"/>
          <a:lstStyle>
            <a:lvl1pPr lvl="0" algn="r">
              <a:defRPr lang="en-US" sz="600" b="0" i="0" dirty="0">
                <a:solidFill>
                  <a:schemeClr val="bg1">
                    <a:lumMod val="75000"/>
                  </a:schemeClr>
                </a:solidFill>
                <a:latin typeface="+mn-lt"/>
              </a:defRPr>
            </a:lvl1pPr>
          </a:lstStyle>
          <a:p>
            <a:r>
              <a:rPr lang="en-US" dirty="0"/>
              <a:t>&lt;#&gt;</a:t>
            </a:r>
          </a:p>
        </p:txBody>
      </p:sp>
      <p:sp>
        <p:nvSpPr>
          <p:cNvPr id="19" name="Footer Placeholder 4">
            <a:extLst>
              <a:ext uri="{A870265E-6E12-48F2-B1D7-B6FD32DF095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AD839D4-50E7-458C-867D-EAA36E26DC01}"/>
              </a:ext>
            </a:extLst>
          </p:cNvPr>
          <p:cNvSpPr>
            <a:spLocks noGrp="1"/>
          </p:cNvSpPr>
          <p:nvPr>
            <p:ph type="ftr" sz="quarter" idx="3"/>
          </p:nvPr>
        </p:nvSpPr>
        <p:spPr>
          <a:xfrm>
            <a:off x="3124200" y="4762500"/>
            <a:ext cx="2895600" cy="273844"/>
          </a:xfrm>
          <a:prstGeom prst="rect">
            <a:avLst/>
          </a:prstGeom>
        </p:spPr>
        <p:txBody>
          <a:bodyPr vert="horz" lIns="91440" tIns="45720" rIns="91440" bIns="45720" rtlCol="0" anchor="ctr"/>
          <a:lstStyle>
            <a:lvl1pPr lvl="0" algn="ctr">
              <a:defRPr lang="en-US" sz="600" b="0" i="0" dirty="0">
                <a:solidFill>
                  <a:schemeClr val="bg1">
                    <a:lumMod val="75000"/>
                  </a:schemeClr>
                </a:solidFill>
                <a:latin typeface="+mn-lt"/>
              </a:defRPr>
            </a:lvl1pPr>
          </a:lstStyle>
          <a:p>
            <a:r>
              <a:rPr lang="en-US" dirty="0"/>
              <a:t>Footer</a:t>
            </a:r>
          </a:p>
        </p:txBody>
      </p:sp>
      <p:sp>
        <p:nvSpPr>
          <p:cNvPr id="20" name="Date Placeholder 3">
            <a:extLst>
              <a:ext uri="{5AD07B87-362D-4A40-806C-8A0F9032B0D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AC7F54C-D364-4573-B0C0-AD4A2D1FFBA2}"/>
              </a:ext>
            </a:extLst>
          </p:cNvPr>
          <p:cNvSpPr>
            <a:spLocks noGrp="1"/>
          </p:cNvSpPr>
          <p:nvPr>
            <p:ph type="dt" sz="half" idx="2"/>
          </p:nvPr>
        </p:nvSpPr>
        <p:spPr>
          <a:xfrm>
            <a:off x="894633" y="4762500"/>
            <a:ext cx="2133600" cy="273844"/>
          </a:xfrm>
          <a:prstGeom prst="rect">
            <a:avLst/>
          </a:prstGeom>
        </p:spPr>
        <p:txBody>
          <a:bodyPr vert="horz" lIns="91440" tIns="45720" rIns="91440" bIns="45720" rtlCol="0" anchor="ctr"/>
          <a:lstStyle>
            <a:lvl1pPr lvl="0" algn="l">
              <a:defRPr lang="en-US" sz="600" b="0" i="0" dirty="0">
                <a:solidFill>
                  <a:schemeClr val="bg1">
                    <a:lumMod val="75000"/>
                  </a:schemeClr>
                </a:solidFill>
                <a:latin typeface="+mn-lt"/>
              </a:defRPr>
            </a:lvl1pPr>
          </a:lstStyle>
          <a:p>
            <a:r>
              <a:rPr lang="en-US"/>
              <a:t>Date</a:t>
            </a:r>
            <a:endParaRPr 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dt="0"/>
  <p:txStyles>
    <p:titleStyle>
      <a:lvl1pPr lvl="0" algn="l" rtl="0">
        <a:lnSpc>
          <a:spcPct val="100000"/>
        </a:lnSpc>
        <a:spcBef>
          <a:spcPct val="0"/>
        </a:spcBef>
        <a:buNone/>
        <a:defRPr lang="en-US" sz="3200" b="1" i="0" dirty="0">
          <a:solidFill>
            <a:schemeClr val="tx1">
              <a:lumMod val="85000"/>
              <a:lumOff val="15000"/>
            </a:schemeClr>
          </a:solidFill>
          <a:latin typeface="Raleway-demi_bold"/>
        </a:defRPr>
      </a:lvl1pPr>
    </p:titleStyle>
    <p:bodyStyle>
      <a:lvl1pPr marL="342900" lvl="0" indent="-342900" algn="l" rtl="0">
        <a:spcBef>
          <a:spcPts val="1200"/>
        </a:spcBef>
        <a:buClr>
          <a:schemeClr val="accent1"/>
        </a:buClr>
        <a:buFont typeface="Source Sans Pro"/>
        <a:buChar char="✧"/>
        <a:defRPr lang="en-US" sz="1800" b="0" i="0" dirty="0">
          <a:solidFill>
            <a:schemeClr val="tx1">
              <a:lumMod val="85000"/>
              <a:lumOff val="15000"/>
            </a:schemeClr>
          </a:solidFill>
          <a:latin typeface="+mn-lt"/>
        </a:defRPr>
      </a:lvl1pPr>
      <a:lvl2pPr marL="742950" lvl="1" indent="-285750" algn="l" rtl="0">
        <a:spcBef>
          <a:spcPts val="300"/>
        </a:spcBef>
        <a:buClr>
          <a:schemeClr val="tx1">
            <a:lumMod val="50000"/>
            <a:lumOff val="50000"/>
          </a:schemeClr>
        </a:buClr>
        <a:buFont typeface="Arial"/>
        <a:buChar char="-"/>
        <a:defRPr lang="en-US" sz="1600" b="0" i="0" dirty="0">
          <a:solidFill>
            <a:schemeClr val="tx1">
              <a:lumMod val="65000"/>
              <a:lumOff val="35000"/>
            </a:schemeClr>
          </a:solidFill>
          <a:latin typeface="+mn-lt"/>
        </a:defRPr>
      </a:lvl2pPr>
      <a:lvl3pPr marL="1143000" lvl="2" indent="-228600" algn="l" rtl="0">
        <a:spcBef>
          <a:spcPts val="300"/>
        </a:spcBef>
        <a:buClr>
          <a:schemeClr val="tx1">
            <a:lumMod val="50000"/>
            <a:lumOff val="50000"/>
          </a:schemeClr>
        </a:buClr>
        <a:buFont typeface="Arial"/>
        <a:buChar char="-"/>
        <a:defRPr lang="en-US" sz="1400" b="0" i="0" dirty="0">
          <a:solidFill>
            <a:schemeClr val="tx1">
              <a:lumMod val="65000"/>
              <a:lumOff val="35000"/>
            </a:schemeClr>
          </a:solidFill>
          <a:latin typeface="+mn-lt"/>
        </a:defRPr>
      </a:lvl3pPr>
      <a:lvl4pPr marL="1600200" lvl="3" indent="-228600" algn="l" rtl="0">
        <a:spcBef>
          <a:spcPts val="300"/>
        </a:spcBef>
        <a:buClr>
          <a:schemeClr val="tx1">
            <a:lumMod val="50000"/>
            <a:lumOff val="50000"/>
          </a:schemeClr>
        </a:buClr>
        <a:buFont typeface="Arial"/>
        <a:buChar char="-"/>
        <a:defRPr lang="en-US" sz="1200" b="0" i="0" dirty="0">
          <a:solidFill>
            <a:schemeClr val="tx1">
              <a:lumMod val="65000"/>
              <a:lumOff val="35000"/>
            </a:schemeClr>
          </a:solidFill>
          <a:latin typeface="+mn-lt"/>
        </a:defRPr>
      </a:lvl4pPr>
      <a:lvl5pPr marL="2057400" lvl="4" indent="-228600" algn="l" rtl="0">
        <a:spcBef>
          <a:spcPts val="300"/>
        </a:spcBef>
        <a:buClr>
          <a:schemeClr val="tx1">
            <a:lumMod val="50000"/>
            <a:lumOff val="50000"/>
          </a:schemeClr>
        </a:buClr>
        <a:buFont typeface="Arial"/>
        <a:buChar char="-"/>
        <a:defRPr lang="en-US" sz="1100" b="0" i="0" dirty="0">
          <a:solidFill>
            <a:schemeClr val="tx1">
              <a:lumMod val="65000"/>
              <a:lumOff val="35000"/>
            </a:schemeClr>
          </a:solidFill>
          <a:latin typeface="+mn-lt"/>
        </a:defRPr>
      </a:lvl5pPr>
      <a:lvl6pPr marL="2514600" lvl="5" indent="-228600" algn="l" rtl="0">
        <a:spcBef>
          <a:spcPct val="20000"/>
        </a:spcBef>
        <a:buFont typeface="Arial"/>
        <a:buChar char="-"/>
        <a:defRPr lang="en-US" sz="1100" b="0" i="0" dirty="0">
          <a:solidFill>
            <a:schemeClr val="tx1">
              <a:lumMod val="65000"/>
              <a:lumOff val="35000"/>
            </a:schemeClr>
          </a:solidFill>
          <a:latin typeface="+mn-lt"/>
        </a:defRPr>
      </a:lvl6pPr>
      <a:lvl7pPr marL="2971800" lvl="6" indent="-228600" algn="l" rtl="0">
        <a:spcBef>
          <a:spcPct val="20000"/>
        </a:spcBef>
        <a:buFont typeface="Arial"/>
        <a:buChar char="-"/>
        <a:defRPr lang="en-US" sz="1100" b="0" i="0" dirty="0">
          <a:solidFill>
            <a:schemeClr val="tx1">
              <a:lumMod val="65000"/>
              <a:lumOff val="35000"/>
            </a:schemeClr>
          </a:solidFill>
          <a:latin typeface="+mn-lt"/>
        </a:defRPr>
      </a:lvl7pPr>
      <a:lvl8pPr marL="3429000" lvl="7" indent="-228600" algn="l" rtl="0">
        <a:spcBef>
          <a:spcPct val="20000"/>
        </a:spcBef>
        <a:buFont typeface="Arial"/>
        <a:buChar char="-"/>
        <a:defRPr lang="en-US" sz="1100" b="0" i="0" dirty="0">
          <a:solidFill>
            <a:schemeClr val="tx1">
              <a:lumMod val="65000"/>
              <a:lumOff val="35000"/>
            </a:schemeClr>
          </a:solidFill>
          <a:latin typeface="+mn-lt"/>
        </a:defRPr>
      </a:lvl8pPr>
      <a:lvl9pPr marL="3886200" lvl="8" indent="-228600" algn="l" rtl="0">
        <a:spcBef>
          <a:spcPct val="20000"/>
        </a:spcBef>
        <a:buFont typeface="Arial"/>
        <a:buChar char="-"/>
        <a:defRPr lang="en-US" sz="1100" b="0" i="0" dirty="0">
          <a:solidFill>
            <a:schemeClr val="tx1">
              <a:lumMod val="65000"/>
              <a:lumOff val="35000"/>
            </a:schemeClr>
          </a:solidFill>
          <a:latin typeface="+mn-lt"/>
        </a:defRPr>
      </a:lvl9pPr>
    </p:bodyStyle>
    <p:otherStyle>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le 1">
            <a:extLst>
              <a:ext uri="{AF665F81-BE78-4A9C-80D9-B0629142AAF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D7EDE80-7551-4CB9-878C-302864789F89}"/>
              </a:ext>
            </a:extLst>
          </p:cNvPr>
          <p:cNvSpPr>
            <a:spLocks noGrp="1"/>
          </p:cNvSpPr>
          <p:nvPr>
            <p:ph type="title"/>
          </p:nvPr>
        </p:nvSpPr>
        <p:spPr>
          <a:xfrm>
            <a:off x="1668165" y="133350"/>
            <a:ext cx="5899280" cy="2590800"/>
          </a:xfrm>
        </p:spPr>
        <p:txBody>
          <a:bodyPr rtlCol="0"/>
          <a:lstStyle/>
          <a:p>
            <a:r>
              <a:rPr lang="en-US" dirty="0">
                <a:latin typeface="Times New Roman" panose="02020603050405020304" pitchFamily="18" charset="0"/>
                <a:cs typeface="Times New Roman" panose="02020603050405020304" pitchFamily="18" charset="0"/>
              </a:rPr>
              <a:t>MERN Stack  </a:t>
            </a:r>
          </a:p>
        </p:txBody>
      </p:sp>
      <p:sp>
        <p:nvSpPr>
          <p:cNvPr id="3" name="Subtitle 2">
            <a:extLst>
              <a:ext uri="{E1C8D0A1-A91A-4722-A50E-757CD163D83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883987B-F161-45CC-A241-13841AB5C241}"/>
              </a:ext>
            </a:extLst>
          </p:cNvPr>
          <p:cNvSpPr>
            <a:spLocks noGrp="1"/>
          </p:cNvSpPr>
          <p:nvPr>
            <p:ph type="subTitle" idx="1"/>
          </p:nvPr>
        </p:nvSpPr>
        <p:spPr/>
        <p:txBody>
          <a:bodyPr vert="horz" rtlCol="0">
            <a:normAutofit fontScale="25000" lnSpcReduction="20000"/>
          </a:bodyPr>
          <a:lstStyle/>
          <a:p>
            <a:r>
              <a:rPr lang="en-US" dirty="0"/>
              <a:t>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a:t>
            </a:r>
          </a:p>
        </p:txBody>
      </p:sp>
      <p:sp>
        <p:nvSpPr>
          <p:cNvPr id="5" name="Title 2"/>
          <p:cNvSpPr txBox="1">
            <a:spLocks/>
          </p:cNvSpPr>
          <p:nvPr/>
        </p:nvSpPr>
        <p:spPr>
          <a:xfrm>
            <a:off x="142844" y="3307240"/>
            <a:ext cx="8858312" cy="1785950"/>
          </a:xfrm>
          <a:prstGeom prst="rect">
            <a:avLst/>
          </a:prstGeom>
        </p:spPr>
        <p:txBody>
          <a:bodyPr vert="horz" lIns="91440" tIns="45720" rIns="91440" bIns="45720" rtlCol="0" anchor="b">
            <a:normAutofit fontScale="82500" lnSpcReduction="20000"/>
          </a:bodyPr>
          <a:lstStyle>
            <a:lvl1pPr lvl="0" algn="ctr" rtl="0">
              <a:lnSpc>
                <a:spcPct val="100000"/>
              </a:lnSpc>
              <a:spcBef>
                <a:spcPct val="0"/>
              </a:spcBef>
              <a:buNone/>
              <a:defRPr lang="en-US" sz="4400" b="1" i="0" dirty="0">
                <a:solidFill>
                  <a:srgbClr val="FFFFFF"/>
                </a:solidFill>
                <a:latin typeface="+mj-lt"/>
              </a:defRPr>
            </a:lvl1pPr>
          </a:lstStyle>
          <a:p>
            <a:pPr algn="l"/>
            <a:r>
              <a:rPr lang="en-US" sz="2000" dirty="0">
                <a:solidFill>
                  <a:schemeClr val="tx1"/>
                </a:solidFill>
                <a:latin typeface="Times New Roman" pitchFamily="18" charset="0"/>
                <a:cs typeface="Times New Roman" pitchFamily="18" charset="0"/>
              </a:rPr>
              <a:t>     </a:t>
            </a:r>
            <a:br>
              <a:rPr lang="en-US" sz="2000" dirty="0">
                <a:solidFill>
                  <a:schemeClr val="tx1"/>
                </a:solidFill>
                <a:latin typeface="Times New Roman" pitchFamily="18" charset="0"/>
                <a:cs typeface="Times New Roman" pitchFamily="18" charset="0"/>
              </a:rPr>
            </a:br>
            <a:r>
              <a:rPr lang="en-US" sz="2200" dirty="0">
                <a:solidFill>
                  <a:schemeClr val="tx1"/>
                </a:solidFill>
                <a:latin typeface="Times New Roman" pitchFamily="18" charset="0"/>
                <a:cs typeface="Times New Roman" pitchFamily="18" charset="0"/>
              </a:rPr>
              <a:t>           Under the Guidance of                                                                             </a:t>
            </a:r>
            <a:br>
              <a:rPr lang="en-US" sz="2200" dirty="0">
                <a:solidFill>
                  <a:schemeClr val="tx1"/>
                </a:solidFill>
                <a:latin typeface="Times New Roman" pitchFamily="18" charset="0"/>
                <a:cs typeface="Times New Roman" pitchFamily="18" charset="0"/>
              </a:rPr>
            </a:br>
            <a:r>
              <a:rPr lang="en-US" sz="2200" dirty="0">
                <a:solidFill>
                  <a:schemeClr val="tx1"/>
                </a:solidFill>
                <a:latin typeface="Times New Roman" pitchFamily="18" charset="0"/>
                <a:cs typeface="Times New Roman" pitchFamily="18" charset="0"/>
              </a:rPr>
              <a:t>              Ms. </a:t>
            </a:r>
            <a:r>
              <a:rPr lang="en-US" sz="2200" dirty="0" err="1">
                <a:solidFill>
                  <a:schemeClr val="tx1"/>
                </a:solidFill>
                <a:latin typeface="Times New Roman" pitchFamily="18" charset="0"/>
                <a:cs typeface="Times New Roman" pitchFamily="18" charset="0"/>
              </a:rPr>
              <a:t>Amita</a:t>
            </a:r>
            <a:r>
              <a:rPr lang="en-US" sz="2200" dirty="0">
                <a:solidFill>
                  <a:schemeClr val="tx1"/>
                </a:solidFill>
                <a:latin typeface="Times New Roman" pitchFamily="18" charset="0"/>
                <a:cs typeface="Times New Roman" pitchFamily="18" charset="0"/>
              </a:rPr>
              <a:t> Mishra                                                                            By,</a:t>
            </a:r>
            <a:br>
              <a:rPr lang="en-US" sz="2200" dirty="0">
                <a:solidFill>
                  <a:schemeClr val="tx1"/>
                </a:solidFill>
                <a:latin typeface="Times New Roman" pitchFamily="18" charset="0"/>
                <a:cs typeface="Times New Roman" pitchFamily="18" charset="0"/>
              </a:rPr>
            </a:br>
            <a:r>
              <a:rPr lang="en-US" sz="2200" dirty="0">
                <a:solidFill>
                  <a:schemeClr val="tx1"/>
                </a:solidFill>
                <a:latin typeface="Times New Roman" pitchFamily="18" charset="0"/>
                <a:cs typeface="Times New Roman" pitchFamily="18" charset="0"/>
              </a:rPr>
              <a:t>          Professor, CSE Department.	 			       Thani Chandu</a:t>
            </a:r>
          </a:p>
          <a:p>
            <a:pPr algn="l"/>
            <a:r>
              <a:rPr lang="en-US" sz="2200" dirty="0">
                <a:solidFill>
                  <a:schemeClr val="tx1"/>
                </a:solidFill>
                <a:latin typeface="Times New Roman" pitchFamily="18" charset="0"/>
                <a:cs typeface="Times New Roman" pitchFamily="18" charset="0"/>
              </a:rPr>
              <a:t>                                                                                                                           198R1A05N1			</a:t>
            </a:r>
            <a:br>
              <a:rPr lang="en-US" sz="2200" dirty="0">
                <a:latin typeface="Times New Roman" pitchFamily="18" charset="0"/>
                <a:cs typeface="Times New Roman" pitchFamily="18" charset="0"/>
              </a:rPr>
            </a:br>
            <a:endParaRPr lang="en-US" sz="2200" dirty="0"/>
          </a:p>
        </p:txBody>
      </p:sp>
      <p:pic>
        <p:nvPicPr>
          <p:cNvPr id="6" name="Picture 2" descr="CMR Engineering College">
            <a:extLst>
              <a:ext uri="{FF2B5EF4-FFF2-40B4-BE49-F238E27FC236}">
                <a16:creationId xmlns:a16="http://schemas.microsoft.com/office/drawing/2014/main" id="{F1C2D4B3-277B-4FA3-9908-5C2A7124EB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1447800"/>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3AACF755-3002-49CF-975F-985479DED9D9}"/>
              </a:ext>
            </a:extLst>
          </p:cNvPr>
          <p:cNvSpPr>
            <a:spLocks noGrp="1"/>
          </p:cNvSpPr>
          <p:nvPr>
            <p:ph type="ftr" sz="quarter" idx="11"/>
          </p:nvPr>
        </p:nvSpPr>
        <p:spPr/>
        <p:txBody>
          <a:bodyPr/>
          <a:lstStyle/>
          <a:p>
            <a:r>
              <a:rPr lang="en-US"/>
              <a:t>Footer</a:t>
            </a:r>
            <a:endParaRPr lang="en-US" dirty="0"/>
          </a:p>
        </p:txBody>
      </p:sp>
    </p:spTree>
    <p:extLst>
      <p:ext uri="{0A734D07-C22E-41DD-8BFE-C0B8100D18A0}">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D76EA459-F741-4871-8090-0701155B874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AC385AF-F18D-419A-B0B4-B6C286571AA0}"/>
              </a:ext>
            </a:extLst>
          </p:cNvPr>
          <p:cNvSpPr>
            <a:spLocks noGrp="1"/>
          </p:cNvSpPr>
          <p:nvPr>
            <p:ph type="title"/>
          </p:nvPr>
        </p:nvSpPr>
        <p:spPr/>
        <p:txBody>
          <a:bodyPr rtlCol="0"/>
          <a:lstStyle/>
          <a:p>
            <a:r>
              <a:rPr lang="en-US" b="1" dirty="0">
                <a:latin typeface="Times New Roman" panose="02020603050405020304" pitchFamily="18" charset="0"/>
                <a:cs typeface="Times New Roman" panose="02020603050405020304" pitchFamily="18" charset="0"/>
              </a:rPr>
              <a:t>Advantages</a:t>
            </a:r>
            <a:r>
              <a:rPr lang="en-US" b="1" dirty="0">
                <a:latin typeface="Ubuntu"/>
              </a:rPr>
              <a:t> </a:t>
            </a:r>
          </a:p>
        </p:txBody>
      </p:sp>
      <p:sp>
        <p:nvSpPr>
          <p:cNvPr id="3" name="Content Placeholder 2">
            <a:extLst>
              <a:ext uri="{C7BC247E-F2AF-481B-8792-4B9569A91A5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315CE2B-39CC-4E35-89D6-7CDEBC7B3A20}"/>
              </a:ext>
            </a:extLst>
          </p:cNvPr>
          <p:cNvSpPr>
            <a:spLocks noGrp="1"/>
          </p:cNvSpPr>
          <p:nvPr>
            <p:ph idx="1"/>
          </p:nvPr>
        </p:nvSpPr>
        <p:spPr>
          <a:xfrm>
            <a:off x="885825" y="1408595"/>
            <a:ext cx="7381874" cy="3084204"/>
          </a:xfrm>
        </p:spPr>
        <p:txBody>
          <a:bodyPr rtlCol="0"/>
          <a:lstStyle/>
          <a:p>
            <a:pPr>
              <a:buChar char="✧"/>
            </a:pPr>
            <a:r>
              <a:rPr lang="en-US" b="0" dirty="0" err="1">
                <a:latin typeface="Times New Roman" panose="02020603050405020304" pitchFamily="18" charset="0"/>
                <a:cs typeface="Times New Roman" panose="02020603050405020304" pitchFamily="18" charset="0"/>
              </a:rPr>
              <a:t>BrainPort</a:t>
            </a:r>
            <a:r>
              <a:rPr lang="en-US" b="0" dirty="0">
                <a:latin typeface="Times New Roman" panose="02020603050405020304" pitchFamily="18" charset="0"/>
                <a:cs typeface="Times New Roman" panose="02020603050405020304" pitchFamily="18" charset="0"/>
              </a:rPr>
              <a:t> device does not replace the sense of sight, it adds to other sensory experiences to give users information about the size, shape, and location of objects.</a:t>
            </a:r>
          </a:p>
          <a:p>
            <a:pPr>
              <a:buChar char="✧"/>
            </a:pPr>
            <a:r>
              <a:rPr lang="en-US" b="0" dirty="0">
                <a:latin typeface="Times New Roman" panose="02020603050405020304" pitchFamily="18" charset="0"/>
                <a:cs typeface="Times New Roman" panose="02020603050405020304" pitchFamily="18" charset="0"/>
              </a:rPr>
              <a:t>Users can operate it independently with a hand-held controller.</a:t>
            </a:r>
          </a:p>
          <a:p>
            <a:pPr>
              <a:buChar char="✧"/>
            </a:pPr>
            <a:r>
              <a:rPr lang="en-US" b="0" dirty="0">
                <a:latin typeface="Times New Roman" panose="02020603050405020304" pitchFamily="18" charset="0"/>
                <a:cs typeface="Times New Roman" panose="02020603050405020304" pitchFamily="18" charset="0"/>
              </a:rPr>
              <a:t>A pair of sunglasses wired to an electric “lollipop” helps the visually impaired regain optical sensations via a different pathway Therefore device is like normal sunglasses hence it does not look bad.</a:t>
            </a:r>
          </a:p>
          <a:p>
            <a:pPr>
              <a:buChar char="✧"/>
            </a:pPr>
            <a:r>
              <a:rPr lang="en-US" b="0" dirty="0">
                <a:latin typeface="Times New Roman" panose="02020603050405020304" pitchFamily="18" charset="0"/>
                <a:cs typeface="Times New Roman" panose="02020603050405020304" pitchFamily="18" charset="0"/>
              </a:rPr>
              <a:t>It uses a rechargeable battery like in normal cell phones</a:t>
            </a:r>
            <a:r>
              <a:rPr lang="en-US" b="0" dirty="0">
                <a:latin typeface="Jura"/>
              </a:rPr>
              <a:t>.</a:t>
            </a:r>
          </a:p>
        </p:txBody>
      </p:sp>
      <p:sp>
        <p:nvSpPr>
          <p:cNvPr id="4" name="Footer Placeholder 3">
            <a:extLst>
              <a:ext uri="{FF2B5EF4-FFF2-40B4-BE49-F238E27FC236}">
                <a16:creationId xmlns:a16="http://schemas.microsoft.com/office/drawing/2014/main" id="{B5A85051-AE5C-4E7D-8A48-31545718328C}"/>
              </a:ext>
            </a:extLst>
          </p:cNvPr>
          <p:cNvSpPr>
            <a:spLocks noGrp="1"/>
          </p:cNvSpPr>
          <p:nvPr>
            <p:ph type="ftr" sz="quarter" idx="11"/>
          </p:nvPr>
        </p:nvSpPr>
        <p:spPr/>
        <p:txBody>
          <a:bodyPr/>
          <a:lstStyle/>
          <a:p>
            <a:r>
              <a:rPr lang="en-US"/>
              <a:t>Footer</a:t>
            </a:r>
            <a:endParaRPr lang="en-US" dirty="0"/>
          </a:p>
        </p:txBody>
      </p:sp>
    </p:spTree>
    <p:extLst>
      <p:ext uri="{6253066C-04B1-407E-AD1A-F79155825544}">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F81254CF-0470-43C3-B27B-216204C191D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3324CB5-F2BF-4855-ADC7-5ABE10936310}"/>
              </a:ext>
            </a:extLst>
          </p:cNvPr>
          <p:cNvSpPr>
            <a:spLocks noGrp="1"/>
          </p:cNvSpPr>
          <p:nvPr>
            <p:ph type="title"/>
          </p:nvPr>
        </p:nvSpPr>
        <p:spPr/>
        <p:txBody>
          <a:bodyPr rtlCol="0"/>
          <a:lstStyle/>
          <a:p>
            <a:r>
              <a:rPr lang="en-US" dirty="0">
                <a:latin typeface="Times New Roman" panose="02020603050405020304" pitchFamily="18" charset="0"/>
                <a:cs typeface="Times New Roman" panose="02020603050405020304" pitchFamily="18" charset="0"/>
              </a:rPr>
              <a:t>Disadvantages</a:t>
            </a:r>
          </a:p>
        </p:txBody>
      </p:sp>
      <p:sp>
        <p:nvSpPr>
          <p:cNvPr id="3" name="Content Placeholder 2">
            <a:extLst>
              <a:ext uri="{B760FAFD-7DB8-4360-919C-3C0C1A4FBFB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8A18E4D-F5C4-450F-85DC-10F7CA30B6FF}"/>
              </a:ext>
            </a:extLst>
          </p:cNvPr>
          <p:cNvSpPr>
            <a:spLocks noGrp="1"/>
          </p:cNvSpPr>
          <p:nvPr>
            <p:ph idx="1"/>
          </p:nvPr>
        </p:nvSpPr>
        <p:spPr/>
        <p:txBody>
          <a:bodyPr rtlCol="0"/>
          <a:lstStyle/>
          <a:p>
            <a:pPr>
              <a:buChar char="✧"/>
            </a:pPr>
            <a:r>
              <a:rPr lang="en-US" b="0" dirty="0">
                <a:latin typeface="Times New Roman" panose="02020603050405020304" pitchFamily="18" charset="0"/>
                <a:cs typeface="Times New Roman" panose="02020603050405020304" pitchFamily="18" charset="0"/>
              </a:rPr>
              <a:t>This technology can’t be adapted to work on senses the brain doesn’t already have.</a:t>
            </a:r>
          </a:p>
          <a:p>
            <a:pPr>
              <a:buChar char="✧"/>
            </a:pPr>
            <a:r>
              <a:rPr lang="en-US" b="0" dirty="0">
                <a:latin typeface="Times New Roman" panose="02020603050405020304" pitchFamily="18" charset="0"/>
                <a:cs typeface="Times New Roman" panose="02020603050405020304" pitchFamily="18" charset="0"/>
              </a:rPr>
              <a:t>The </a:t>
            </a:r>
            <a:r>
              <a:rPr lang="en-US" b="0" dirty="0" err="1">
                <a:latin typeface="Times New Roman" panose="02020603050405020304" pitchFamily="18" charset="0"/>
                <a:cs typeface="Times New Roman" panose="02020603050405020304" pitchFamily="18" charset="0"/>
              </a:rPr>
              <a:t>BrainPort</a:t>
            </a:r>
            <a:r>
              <a:rPr lang="en-US" b="0" dirty="0">
                <a:latin typeface="Times New Roman" panose="02020603050405020304" pitchFamily="18" charset="0"/>
                <a:cs typeface="Times New Roman" panose="02020603050405020304" pitchFamily="18" charset="0"/>
              </a:rPr>
              <a:t> device requires training the brain incrementally using daily practice sessions.</a:t>
            </a:r>
          </a:p>
          <a:p>
            <a:pPr>
              <a:buChar char="✧"/>
            </a:pPr>
            <a:r>
              <a:rPr lang="en-US" b="0" dirty="0">
                <a:latin typeface="Times New Roman" panose="02020603050405020304" pitchFamily="18" charset="0"/>
                <a:cs typeface="Times New Roman" panose="02020603050405020304" pitchFamily="18" charset="0"/>
              </a:rPr>
              <a:t>When it comes to market its cost is around $10,000 so it cannot be afforded by common people.</a:t>
            </a:r>
          </a:p>
          <a:p>
            <a:pPr>
              <a:buChar char="✧"/>
            </a:pPr>
            <a:r>
              <a:rPr lang="en-US" b="0" dirty="0">
                <a:latin typeface="Times New Roman" panose="02020603050405020304" pitchFamily="18" charset="0"/>
                <a:cs typeface="Times New Roman" panose="02020603050405020304" pitchFamily="18" charset="0"/>
              </a:rPr>
              <a:t>Occasionally it will produce weak metallic taste sensations, a minor side effect. We have never observed any kind of tissue irritation with the gold-plated electrodes</a:t>
            </a:r>
            <a:r>
              <a:rPr lang="en-US" b="0" i="1" dirty="0">
                <a:latin typeface="Times New Roman" panose="02020603050405020304" pitchFamily="18" charset="0"/>
                <a:cs typeface="Times New Roman" panose="02020603050405020304" pitchFamily="18" charset="0"/>
              </a:rPr>
              <a:t>.</a:t>
            </a:r>
          </a:p>
        </p:txBody>
      </p:sp>
      <p:sp>
        <p:nvSpPr>
          <p:cNvPr id="4" name="Footer Placeholder 3">
            <a:extLst>
              <a:ext uri="{FF2B5EF4-FFF2-40B4-BE49-F238E27FC236}">
                <a16:creationId xmlns:a16="http://schemas.microsoft.com/office/drawing/2014/main" id="{38610610-0C59-4C4E-8A86-141BC86F9691}"/>
              </a:ext>
            </a:extLst>
          </p:cNvPr>
          <p:cNvSpPr>
            <a:spLocks noGrp="1"/>
          </p:cNvSpPr>
          <p:nvPr>
            <p:ph type="ftr" sz="quarter" idx="11"/>
          </p:nvPr>
        </p:nvSpPr>
        <p:spPr/>
        <p:txBody>
          <a:bodyPr/>
          <a:lstStyle/>
          <a:p>
            <a:r>
              <a:rPr lang="en-US"/>
              <a:t>Footer</a:t>
            </a:r>
            <a:endParaRPr lang="en-US" dirty="0"/>
          </a:p>
        </p:txBody>
      </p:sp>
    </p:spTree>
    <p:extLst>
      <p:ext uri="{009578CB-5667-402F-AE05-7D7ED9200D24}">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playback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52600" y="857250"/>
            <a:ext cx="5410200" cy="3429000"/>
          </a:xfrm>
          <a:prstGeom prst="rect">
            <a:avLst/>
          </a:prstGeom>
        </p:spPr>
      </p:pic>
      <p:sp>
        <p:nvSpPr>
          <p:cNvPr id="2" name="Footer Placeholder 1">
            <a:extLst>
              <a:ext uri="{FF2B5EF4-FFF2-40B4-BE49-F238E27FC236}">
                <a16:creationId xmlns:a16="http://schemas.microsoft.com/office/drawing/2014/main" id="{52701E31-F698-4CC3-AA84-18C458457DAB}"/>
              </a:ext>
            </a:extLst>
          </p:cNvPr>
          <p:cNvSpPr>
            <a:spLocks noGrp="1"/>
          </p:cNvSpPr>
          <p:nvPr>
            <p:ph type="ftr" sz="quarter" idx="11"/>
          </p:nvPr>
        </p:nvSpPr>
        <p:spPr/>
        <p:txBody>
          <a:bodyPr/>
          <a:lstStyle/>
          <a:p>
            <a:r>
              <a:rPr lang="en-US"/>
              <a:t>Footer</a:t>
            </a:r>
            <a:endParaRPr lang="en-US" dirty="0"/>
          </a:p>
        </p:txBody>
      </p:sp>
    </p:spTree>
    <p:extLst>
      <p:ext uri="{BB962C8B-B14F-4D97-AF65-F5344CB8AC3E}">
        <p14:creationId xmlns:p14="http://schemas.microsoft.com/office/powerpoint/2010/main" val="32416737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3BB0965A-70CE-473B-B84B-60497E0ED8D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B651DDE-6E4F-4BC3-8069-A9439E9D1EC8}"/>
              </a:ext>
            </a:extLst>
          </p:cNvPr>
          <p:cNvSpPr>
            <a:spLocks noGrp="1"/>
          </p:cNvSpPr>
          <p:nvPr>
            <p:ph type="title"/>
          </p:nvPr>
        </p:nvSpPr>
        <p:spPr/>
        <p:txBody>
          <a:bodyPr rtlCol="0"/>
          <a:lstStyle/>
          <a:p>
            <a:r>
              <a:rPr lang="en-US" dirty="0">
                <a:latin typeface="Times New Roman" panose="02020603050405020304" pitchFamily="18" charset="0"/>
                <a:cs typeface="Times New Roman" panose="02020603050405020304" pitchFamily="18" charset="0"/>
              </a:rPr>
              <a:t>Conclusion</a:t>
            </a:r>
          </a:p>
        </p:txBody>
      </p:sp>
      <p:sp>
        <p:nvSpPr>
          <p:cNvPr id="3" name="Content Placeholder 2">
            <a:extLst>
              <a:ext uri="{9982A890-B9C6-4544-8374-385DF0259A5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6BF3267-9DED-4D73-AA26-3FFBDC8C64EF}"/>
              </a:ext>
            </a:extLst>
          </p:cNvPr>
          <p:cNvSpPr>
            <a:spLocks noGrp="1"/>
          </p:cNvSpPr>
          <p:nvPr>
            <p:ph idx="1"/>
          </p:nvPr>
        </p:nvSpPr>
        <p:spPr/>
        <p:txBody>
          <a:bodyPr rtlCol="0"/>
          <a:lstStyle/>
          <a:p>
            <a:r>
              <a:rPr lang="en-US" dirty="0">
                <a:latin typeface="Times New Roman" panose="02020603050405020304" pitchFamily="18" charset="0"/>
                <a:cs typeface="Times New Roman" panose="02020603050405020304" pitchFamily="18" charset="0"/>
              </a:rPr>
              <a:t>The Brain port vision  Devise  allows users to directly and independently perceive the environment in a novel way.</a:t>
            </a:r>
          </a:p>
          <a:p>
            <a:r>
              <a:rPr lang="en-US" dirty="0">
                <a:latin typeface="Times New Roman" panose="02020603050405020304" pitchFamily="18" charset="0"/>
                <a:cs typeface="Times New Roman" panose="02020603050405020304" pitchFamily="18" charset="0"/>
              </a:rPr>
              <a:t>There is a hope that this device can make a session difference for patients whose sight </a:t>
            </a:r>
            <a:r>
              <a:rPr lang="en-US" dirty="0" err="1">
                <a:latin typeface="Times New Roman" panose="02020603050405020304" pitchFamily="18" charset="0"/>
                <a:cs typeface="Times New Roman" panose="02020603050405020304" pitchFamily="18" charset="0"/>
              </a:rPr>
              <a:t>canbe</a:t>
            </a:r>
            <a:r>
              <a:rPr lang="en-US" dirty="0">
                <a:latin typeface="Times New Roman" panose="02020603050405020304" pitchFamily="18" charset="0"/>
                <a:cs typeface="Times New Roman" panose="02020603050405020304" pitchFamily="18" charset="0"/>
              </a:rPr>
              <a:t> replaced.</a:t>
            </a:r>
          </a:p>
          <a:p>
            <a:r>
              <a:rPr lang="en-US" dirty="0">
                <a:latin typeface="Times New Roman" panose="02020603050405020304" pitchFamily="18" charset="0"/>
                <a:cs typeface="Times New Roman" panose="02020603050405020304" pitchFamily="18" charset="0"/>
              </a:rPr>
              <a:t>Thus we hope that blind people can also see this </a:t>
            </a:r>
            <a:r>
              <a:rPr lang="en-US" dirty="0" err="1">
                <a:latin typeface="Times New Roman" panose="02020603050405020304" pitchFamily="18" charset="0"/>
                <a:cs typeface="Times New Roman" panose="02020603050405020304" pitchFamily="18" charset="0"/>
              </a:rPr>
              <a:t>colourful</a:t>
            </a:r>
            <a:r>
              <a:rPr lang="en-US" dirty="0">
                <a:latin typeface="Times New Roman" panose="02020603050405020304" pitchFamily="18" charset="0"/>
                <a:cs typeface="Times New Roman" panose="02020603050405020304" pitchFamily="18" charset="0"/>
              </a:rPr>
              <a:t> world virtually by using this brain port device.</a:t>
            </a:r>
          </a:p>
        </p:txBody>
      </p:sp>
      <p:sp>
        <p:nvSpPr>
          <p:cNvPr id="4" name="Footer Placeholder 3">
            <a:extLst>
              <a:ext uri="{FF2B5EF4-FFF2-40B4-BE49-F238E27FC236}">
                <a16:creationId xmlns:a16="http://schemas.microsoft.com/office/drawing/2014/main" id="{28C23FC1-6740-4FFC-959D-E584E5F0A6B2}"/>
              </a:ext>
            </a:extLst>
          </p:cNvPr>
          <p:cNvSpPr>
            <a:spLocks noGrp="1"/>
          </p:cNvSpPr>
          <p:nvPr>
            <p:ph type="ftr" sz="quarter" idx="11"/>
          </p:nvPr>
        </p:nvSpPr>
        <p:spPr/>
        <p:txBody>
          <a:bodyPr/>
          <a:lstStyle/>
          <a:p>
            <a:r>
              <a:rPr lang="en-US"/>
              <a:t>Footer</a:t>
            </a:r>
            <a:endParaRPr lang="en-US" dirty="0"/>
          </a:p>
        </p:txBody>
      </p:sp>
    </p:spTree>
    <p:extLst>
      <p:ext uri="{C1CA4E90-6A52-46D3-854C-E6F083323C71}">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6729EDDD-DA4A-4527-A0D9-5E0A935B933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1207482-E44B-44B8-9589-4EC934AF72E5}"/>
              </a:ext>
            </a:extLst>
          </p:cNvPr>
          <p:cNvSpPr>
            <a:spLocks noGrp="1"/>
          </p:cNvSpPr>
          <p:nvPr>
            <p:ph type="title"/>
          </p:nvPr>
        </p:nvSpPr>
        <p:spPr>
          <a:xfrm>
            <a:off x="885825" y="1278778"/>
            <a:ext cx="7381874" cy="3065268"/>
          </a:xfrm>
        </p:spPr>
        <p:txBody>
          <a:bodyPr rtlCol="0"/>
          <a:lstStyle/>
          <a:p>
            <a:endParaRPr dirty="0"/>
          </a:p>
          <a:p>
            <a:endParaRPr dirty="0"/>
          </a:p>
          <a:p>
            <a:endParaRPr dirty="0"/>
          </a:p>
          <a:p>
            <a:r>
              <a:rPr lang="en-US" dirty="0">
                <a:latin typeface="Nirmala UI" panose="020B0502040204020203" pitchFamily="34" charset="0"/>
                <a:ea typeface="Nirmala UI" panose="020B0502040204020203" pitchFamily="34" charset="0"/>
                <a:cs typeface="Nirmala UI" panose="020B0502040204020203" pitchFamily="34" charset="0"/>
              </a:rPr>
              <a:t>                 </a:t>
            </a:r>
            <a:r>
              <a:rPr lang="en-US" sz="4000" dirty="0">
                <a:latin typeface="Times New Roman" panose="02020603050405020304" pitchFamily="18" charset="0"/>
                <a:ea typeface="Nirmala UI" panose="020B0502040204020203" pitchFamily="34" charset="0"/>
                <a:cs typeface="Times New Roman" panose="02020603050405020304" pitchFamily="18" charset="0"/>
              </a:rPr>
              <a:t>Thank you.</a:t>
            </a:r>
          </a:p>
          <a:p>
            <a:endParaRPr lang="en-US" sz="4000" dirty="0"/>
          </a:p>
          <a:p>
            <a:r>
              <a:rPr lang="en-US" sz="4000" dirty="0"/>
              <a:t>                           </a:t>
            </a:r>
            <a:endParaRPr lang="en-US" dirty="0"/>
          </a:p>
        </p:txBody>
      </p:sp>
      <p:sp>
        <p:nvSpPr>
          <p:cNvPr id="3" name="Content Placeholder 2">
            <a:extLst>
              <a:ext uri="{98D982A3-6804-4512-870A-067E3915043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51AC387-423B-4CBA-A4AA-7BBC40780DDC}"/>
              </a:ext>
            </a:extLst>
          </p:cNvPr>
          <p:cNvSpPr>
            <a:spLocks noGrp="1"/>
          </p:cNvSpPr>
          <p:nvPr>
            <p:ph idx="1"/>
          </p:nvPr>
        </p:nvSpPr>
        <p:spPr>
          <a:xfrm>
            <a:off x="1343453" y="3005690"/>
            <a:ext cx="7381874" cy="1487109"/>
          </a:xfrm>
        </p:spPr>
        <p:txBody>
          <a:bodyPr rtlCol="0"/>
          <a:lstStyle/>
          <a:p>
            <a:pPr marL="0" indent="0">
              <a:buNone/>
            </a:pPr>
            <a:r>
              <a:rPr lang="en-US" dirty="0"/>
              <a:t>                                                                                                                            </a:t>
            </a:r>
          </a:p>
        </p:txBody>
      </p:sp>
      <p:sp>
        <p:nvSpPr>
          <p:cNvPr id="4" name="Footer Placeholder 3">
            <a:extLst>
              <a:ext uri="{FF2B5EF4-FFF2-40B4-BE49-F238E27FC236}">
                <a16:creationId xmlns:a16="http://schemas.microsoft.com/office/drawing/2014/main" id="{22DE3F09-02CE-4FB9-8ED5-0004B4264E56}"/>
              </a:ext>
            </a:extLst>
          </p:cNvPr>
          <p:cNvSpPr>
            <a:spLocks noGrp="1"/>
          </p:cNvSpPr>
          <p:nvPr>
            <p:ph type="ftr" sz="quarter" idx="11"/>
          </p:nvPr>
        </p:nvSpPr>
        <p:spPr/>
        <p:txBody>
          <a:bodyPr/>
          <a:lstStyle/>
          <a:p>
            <a:r>
              <a:rPr lang="en-US"/>
              <a:t>Footer</a:t>
            </a:r>
            <a:endParaRPr lang="en-US" dirty="0"/>
          </a:p>
        </p:txBody>
      </p:sp>
    </p:spTree>
    <p:extLst>
      <p:ext uri="{C5F7B7F3-A95D-408B-9086-19C45AE06AA0}">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2ABAFCFB-399F-4604-9740-E90C08C39F0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73D723D-BC83-4C13-8285-ECCD9CCBAB50}"/>
              </a:ext>
            </a:extLst>
          </p:cNvPr>
          <p:cNvSpPr>
            <a:spLocks noGrp="1"/>
          </p:cNvSpPr>
          <p:nvPr>
            <p:ph type="title"/>
          </p:nvPr>
        </p:nvSpPr>
        <p:spPr/>
        <p:txBody>
          <a:bodyPr rtlCol="0"/>
          <a:lstStyle/>
          <a:p>
            <a:r>
              <a:rPr lang="en-US" dirty="0">
                <a:latin typeface="Times New Roman" panose="02020603050405020304" pitchFamily="18" charset="0"/>
                <a:cs typeface="Times New Roman" panose="02020603050405020304" pitchFamily="18" charset="0"/>
              </a:rPr>
              <a:t>Introduction</a:t>
            </a:r>
          </a:p>
        </p:txBody>
      </p:sp>
      <p:sp>
        <p:nvSpPr>
          <p:cNvPr id="3" name="Content Placeholder 2">
            <a:extLst>
              <a:ext uri="{6F8DF3A9-7BBE-4B8A-AE63-5D1391731D1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DACE27A-5C4D-4CEC-8343-F99A0EE4A4B3}"/>
              </a:ext>
            </a:extLst>
          </p:cNvPr>
          <p:cNvSpPr>
            <a:spLocks noGrp="1"/>
          </p:cNvSpPr>
          <p:nvPr>
            <p:ph idx="1"/>
          </p:nvPr>
        </p:nvSpPr>
        <p:spPr/>
        <p:txBody>
          <a:bodyPr vert="horz" rtlCol="0">
            <a:normAutofit fontScale="92500" lnSpcReduction="10000"/>
          </a:bodyPr>
          <a:lstStyle/>
          <a:p>
            <a:r>
              <a:rPr lang="en-US" dirty="0">
                <a:latin typeface="Times New Roman" panose="02020603050405020304" pitchFamily="18" charset="0"/>
                <a:cs typeface="Times New Roman" panose="02020603050405020304" pitchFamily="18" charset="0"/>
              </a:rPr>
              <a:t>What is MERN Stack ?</a:t>
            </a:r>
          </a:p>
          <a:p>
            <a:r>
              <a:rPr lang="en-US" dirty="0">
                <a:latin typeface="Times New Roman" panose="02020603050405020304" pitchFamily="18" charset="0"/>
                <a:cs typeface="Times New Roman" panose="02020603050405020304" pitchFamily="18" charset="0"/>
              </a:rPr>
              <a:t>Classification of MERN Stack</a:t>
            </a:r>
          </a:p>
          <a:p>
            <a:r>
              <a:rPr lang="en-US" dirty="0">
                <a:latin typeface="Times New Roman" panose="02020603050405020304" pitchFamily="18" charset="0"/>
                <a:cs typeface="Times New Roman" panose="02020603050405020304" pitchFamily="18" charset="0"/>
              </a:rPr>
              <a:t>Why only tongue.</a:t>
            </a:r>
          </a:p>
          <a:p>
            <a:r>
              <a:rPr lang="en-US" dirty="0">
                <a:latin typeface="Times New Roman" panose="02020603050405020304" pitchFamily="18" charset="0"/>
                <a:cs typeface="Times New Roman" panose="02020603050405020304" pitchFamily="18" charset="0"/>
              </a:rPr>
              <a:t>Parts of devices.</a:t>
            </a:r>
          </a:p>
          <a:p>
            <a:r>
              <a:rPr lang="en-US" dirty="0">
                <a:latin typeface="Times New Roman" panose="02020603050405020304" pitchFamily="18" charset="0"/>
                <a:cs typeface="Times New Roman" panose="02020603050405020304" pitchFamily="18" charset="0"/>
              </a:rPr>
              <a:t>Working of device.</a:t>
            </a:r>
          </a:p>
          <a:p>
            <a:r>
              <a:rPr lang="en-US" dirty="0">
                <a:latin typeface="Times New Roman" panose="02020603050405020304" pitchFamily="18" charset="0"/>
                <a:cs typeface="Times New Roman" panose="02020603050405020304" pitchFamily="18" charset="0"/>
              </a:rPr>
              <a:t>Application.</a:t>
            </a:r>
          </a:p>
          <a:p>
            <a:r>
              <a:rPr lang="en-US" dirty="0">
                <a:latin typeface="Times New Roman" panose="02020603050405020304" pitchFamily="18" charset="0"/>
                <a:cs typeface="Times New Roman" panose="02020603050405020304" pitchFamily="18" charset="0"/>
              </a:rPr>
              <a:t>Advantages and Disadvantages</a:t>
            </a:r>
          </a:p>
          <a:p>
            <a:r>
              <a:rPr lang="en-US" dirty="0">
                <a:latin typeface="Times New Roman" panose="02020603050405020304" pitchFamily="18" charset="0"/>
                <a:cs typeface="Times New Roman" panose="02020603050405020304" pitchFamily="18" charset="0"/>
              </a:rPr>
              <a:t>conclusion</a:t>
            </a:r>
          </a:p>
        </p:txBody>
      </p:sp>
      <p:sp>
        <p:nvSpPr>
          <p:cNvPr id="4" name="Footer Placeholder 3">
            <a:extLst>
              <a:ext uri="{FF2B5EF4-FFF2-40B4-BE49-F238E27FC236}">
                <a16:creationId xmlns:a16="http://schemas.microsoft.com/office/drawing/2014/main" id="{5D8466A0-1964-40B9-A524-74BCD8CA2921}"/>
              </a:ext>
            </a:extLst>
          </p:cNvPr>
          <p:cNvSpPr>
            <a:spLocks noGrp="1"/>
          </p:cNvSpPr>
          <p:nvPr>
            <p:ph type="ftr" sz="quarter" idx="11"/>
          </p:nvPr>
        </p:nvSpPr>
        <p:spPr/>
        <p:txBody>
          <a:bodyPr/>
          <a:lstStyle/>
          <a:p>
            <a:r>
              <a:rPr lang="en-US"/>
              <a:t>Footer</a:t>
            </a:r>
            <a:endParaRPr lang="en-US" dirty="0"/>
          </a:p>
        </p:txBody>
      </p:sp>
    </p:spTree>
    <p:extLst>
      <p:ext uri="{31E2C79C-F5E2-44A1-B024-6ED27CC852BB}">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4A0D285F-35C6-4705-9A23-E254006E73D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921F762-C22F-49C2-8E07-0FCA4B32564F}"/>
              </a:ext>
            </a:extLst>
          </p:cNvPr>
          <p:cNvSpPr>
            <a:spLocks noGrp="1"/>
          </p:cNvSpPr>
          <p:nvPr>
            <p:ph type="title"/>
          </p:nvPr>
        </p:nvSpPr>
        <p:spPr/>
        <p:txBody>
          <a:bodyPr rtlCol="0"/>
          <a:lstStyle/>
          <a:p>
            <a:r>
              <a:rPr lang="en-US" sz="2400" dirty="0">
                <a:latin typeface="Times New Roman" panose="02020603050405020304" pitchFamily="18" charset="0"/>
                <a:cs typeface="Times New Roman" panose="02020603050405020304" pitchFamily="18" charset="0"/>
              </a:rPr>
              <a:t>What is MERN Stack?</a:t>
            </a:r>
          </a:p>
        </p:txBody>
      </p:sp>
      <p:sp>
        <p:nvSpPr>
          <p:cNvPr id="3" name="Content Placeholder 2">
            <a:extLst>
              <a:ext uri="{A3DBF65E-DFA3-4AD3-ABB5-B99E4D64EE6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FBC339B-FF0A-49BA-A3BB-65C81C22A1A6}"/>
              </a:ext>
            </a:extLst>
          </p:cNvPr>
          <p:cNvSpPr>
            <a:spLocks noGrp="1"/>
          </p:cNvSpPr>
          <p:nvPr>
            <p:ph idx="1"/>
          </p:nvPr>
        </p:nvSpPr>
        <p:spPr/>
        <p:txBody>
          <a:bodyPr rtlCol="0"/>
          <a:lstStyle/>
          <a:p>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frameworks available and is prevalent </a:t>
            </a:r>
            <a:r>
              <a:rPr lang="en-IN"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in MERN stack is an acronym for a full stack JavaScript framework consisting of MongoDB, Express.js, React, and Node.js. It is among the most common full stack eb </a:t>
            </a: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development projects utilizing JavaScript. </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FB4DE503-0862-47A1-844A-5B4CE39F119D}"/>
              </a:ext>
            </a:extLst>
          </p:cNvPr>
          <p:cNvSpPr>
            <a:spLocks noGrp="1"/>
          </p:cNvSpPr>
          <p:nvPr>
            <p:ph type="ftr" sz="quarter" idx="11"/>
          </p:nvPr>
        </p:nvSpPr>
        <p:spPr/>
        <p:txBody>
          <a:bodyPr/>
          <a:lstStyle/>
          <a:p>
            <a:r>
              <a:rPr lang="en-US"/>
              <a:t>Footer</a:t>
            </a:r>
            <a:endParaRPr lang="en-US" dirty="0"/>
          </a:p>
        </p:txBody>
      </p:sp>
    </p:spTree>
    <p:extLst>
      <p:ext uri="{4DAC679D-6641-479F-B5F8-E68C5F1F729F}">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8FD627A5-886C-423F-A106-5B94CEAB978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3DE50F9-BC10-4C86-8AC2-02B82B37B611}"/>
              </a:ext>
            </a:extLst>
          </p:cNvPr>
          <p:cNvSpPr>
            <a:spLocks noGrp="1"/>
          </p:cNvSpPr>
          <p:nvPr>
            <p:ph type="title"/>
          </p:nvPr>
        </p:nvSpPr>
        <p:spPr>
          <a:xfrm flipH="1">
            <a:off x="640082" y="590550"/>
            <a:ext cx="121918" cy="762000"/>
          </a:xfrm>
        </p:spPr>
        <p:txBody>
          <a:bodyPr rtlCol="0"/>
          <a:lstStyle/>
          <a:p>
            <a:endParaRPr lang="en-US" dirty="0"/>
          </a:p>
        </p:txBody>
      </p:sp>
      <p:sp>
        <p:nvSpPr>
          <p:cNvPr id="3" name="Content Placeholder 2">
            <a:extLst>
              <a:ext uri="{D8259FF7-9C79-4F6B-A295-EAE1A9C1A2C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A863089-B052-41D4-B2D2-1F9F83AD81CC}"/>
              </a:ext>
            </a:extLst>
          </p:cNvPr>
          <p:cNvSpPr>
            <a:spLocks noGrp="1"/>
          </p:cNvSpPr>
          <p:nvPr>
            <p:ph idx="1"/>
          </p:nvPr>
        </p:nvSpPr>
        <p:spPr>
          <a:xfrm>
            <a:off x="990600" y="590550"/>
            <a:ext cx="7381874" cy="3084206"/>
          </a:xfrm>
        </p:spPr>
        <p:txBody>
          <a:bodyPr rtlCol="0"/>
          <a:lstStyle/>
          <a:p>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MERN is only one of several full stack development frameworks that coders can learn and use, so students will want to consider the kinds of projects they are working on when selecting the first framework to study. </a:t>
            </a:r>
            <a:endParaRPr lang="en-US" dirty="0">
              <a:latin typeface="Times New Roman" panose="02020603050405020304" pitchFamily="18" charset="0"/>
              <a:cs typeface="Times New Roman" panose="02020603050405020304" pitchFamily="18" charset="0"/>
            </a:endParaRPr>
          </a:p>
        </p:txBody>
      </p:sp>
      <p:pic>
        <p:nvPicPr>
          <p:cNvPr id="5" name="Picture 4" descr="Illustration about MERN stack.. Let's talk about Full-stack ...">
            <a:extLst>
              <a:ext uri="{FF2B5EF4-FFF2-40B4-BE49-F238E27FC236}">
                <a16:creationId xmlns:a16="http://schemas.microsoft.com/office/drawing/2014/main" id="{A3FC595D-E96E-4BF0-AA76-073A401814E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67000" y="1962150"/>
            <a:ext cx="3608387" cy="2370050"/>
          </a:xfrm>
          <a:prstGeom prst="rect">
            <a:avLst/>
          </a:prstGeom>
          <a:noFill/>
          <a:ln>
            <a:noFill/>
          </a:ln>
        </p:spPr>
      </p:pic>
      <p:sp>
        <p:nvSpPr>
          <p:cNvPr id="6" name="Footer Placeholder 5">
            <a:extLst>
              <a:ext uri="{FF2B5EF4-FFF2-40B4-BE49-F238E27FC236}">
                <a16:creationId xmlns:a16="http://schemas.microsoft.com/office/drawing/2014/main" id="{93CC6E95-4EB2-44C6-87FA-6D095B8FD3DC}"/>
              </a:ext>
            </a:extLst>
          </p:cNvPr>
          <p:cNvSpPr>
            <a:spLocks noGrp="1"/>
          </p:cNvSpPr>
          <p:nvPr>
            <p:ph type="ftr" sz="quarter" idx="11"/>
          </p:nvPr>
        </p:nvSpPr>
        <p:spPr/>
        <p:txBody>
          <a:bodyPr/>
          <a:lstStyle/>
          <a:p>
            <a:r>
              <a:rPr lang="en-US"/>
              <a:t>Footer</a:t>
            </a:r>
            <a:endParaRPr lang="en-US" dirty="0"/>
          </a:p>
        </p:txBody>
      </p:sp>
    </p:spTree>
    <p:extLst>
      <p:ext uri="{16DDACAD-1B02-43BB-9F88-2B7D5921B042}">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1C637C80-751C-424D-9CAD-504DF7FEE27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520B81F-431E-49A2-B017-C905B876C9C5}"/>
              </a:ext>
            </a:extLst>
          </p:cNvPr>
          <p:cNvSpPr>
            <a:spLocks noGrp="1"/>
          </p:cNvSpPr>
          <p:nvPr>
            <p:ph type="title"/>
          </p:nvPr>
        </p:nvSpPr>
        <p:spPr/>
        <p:txBody>
          <a:bodyPr rtlCol="0"/>
          <a:lstStyle/>
          <a:p>
            <a:r>
              <a:rPr lang="en-US" b="1" dirty="0">
                <a:latin typeface="Times New Roman" panose="02020603050405020304" pitchFamily="18" charset="0"/>
                <a:cs typeface="Times New Roman" panose="02020603050405020304" pitchFamily="18" charset="0"/>
              </a:rPr>
              <a:t>Why does the device placed on the tongue?</a:t>
            </a:r>
          </a:p>
        </p:txBody>
      </p:sp>
      <p:sp>
        <p:nvSpPr>
          <p:cNvPr id="3" name="Content Placeholder 2">
            <a:extLst>
              <a:ext uri="{C638AFFE-585C-48FF-B4CE-BD161E47479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0C7D743-4215-4EBD-B1A6-CAC3F1B5D4FD}"/>
              </a:ext>
            </a:extLst>
          </p:cNvPr>
          <p:cNvSpPr>
            <a:spLocks noGrp="1"/>
          </p:cNvSpPr>
          <p:nvPr>
            <p:ph idx="1"/>
          </p:nvPr>
        </p:nvSpPr>
        <p:spPr/>
        <p:txBody>
          <a:bodyPr rtlCol="0"/>
          <a:lstStyle/>
          <a:p>
            <a:r>
              <a:rPr lang="en-US" dirty="0">
                <a:latin typeface="Times New Roman" panose="02020603050405020304" pitchFamily="18" charset="0"/>
                <a:cs typeface="Times New Roman" panose="02020603050405020304" pitchFamily="18" charset="0"/>
              </a:rPr>
              <a:t>Other parts of the body, such as the back, were not sufficiently sensitive. The fingertips were sensitive enough, but people wanted full use of their hands to grip a cane or to grab objects.  Placing the device on the tongue inside the mouth frees the hands to interact with the environment, Plus, the device can be hidden in the mouth. The key to the device may be its utilization of the tongue, which seems to be an ideal organ for sensing electrical current. Saliva there functions as a good conductor.</a:t>
            </a:r>
          </a:p>
        </p:txBody>
      </p:sp>
      <p:sp>
        <p:nvSpPr>
          <p:cNvPr id="4" name="Footer Placeholder 3">
            <a:extLst>
              <a:ext uri="{FF2B5EF4-FFF2-40B4-BE49-F238E27FC236}">
                <a16:creationId xmlns:a16="http://schemas.microsoft.com/office/drawing/2014/main" id="{449037D1-AD45-414B-A537-7AF02106C3EF}"/>
              </a:ext>
            </a:extLst>
          </p:cNvPr>
          <p:cNvSpPr>
            <a:spLocks noGrp="1"/>
          </p:cNvSpPr>
          <p:nvPr>
            <p:ph type="ftr" sz="quarter" idx="11"/>
          </p:nvPr>
        </p:nvSpPr>
        <p:spPr/>
        <p:txBody>
          <a:bodyPr/>
          <a:lstStyle/>
          <a:p>
            <a:r>
              <a:rPr lang="en-US"/>
              <a:t>Footer</a:t>
            </a:r>
            <a:endParaRPr lang="en-US" dirty="0"/>
          </a:p>
        </p:txBody>
      </p:sp>
    </p:spTree>
    <p:extLst>
      <p:ext uri="{7DEA5462-00E6-4D25-840A-68B2C8A7A800}">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A41E8DCD-FCF7-4178-ADAF-11DF0DAE3B9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4CFDFEC-D41E-48B6-B18B-10BAAF361314}"/>
              </a:ext>
            </a:extLst>
          </p:cNvPr>
          <p:cNvSpPr>
            <a:spLocks noGrp="1"/>
          </p:cNvSpPr>
          <p:nvPr>
            <p:ph type="title"/>
          </p:nvPr>
        </p:nvSpPr>
        <p:spPr/>
        <p:txBody>
          <a:bodyPr rtlCol="0"/>
          <a:lstStyle/>
          <a:p>
            <a:endParaRPr lang="en-US" dirty="0"/>
          </a:p>
        </p:txBody>
      </p:sp>
      <p:sp>
        <p:nvSpPr>
          <p:cNvPr id="8" name="Content Placeholder 7">
            <a:extLst>
              <a:ext uri="{FF2B5EF4-FFF2-40B4-BE49-F238E27FC236}">
                <a16:creationId xmlns:a16="http://schemas.microsoft.com/office/drawing/2014/main" id="{C559C44E-9DCF-46CB-945F-22C9F086F5EF}"/>
              </a:ext>
            </a:extLst>
          </p:cNvPr>
          <p:cNvSpPr>
            <a:spLocks noGrp="1"/>
          </p:cNvSpPr>
          <p:nvPr>
            <p:ph idx="1"/>
          </p:nvPr>
        </p:nvSpPr>
        <p:spPr/>
        <p:txBody>
          <a:bodyPr/>
          <a:lstStyle/>
          <a:p>
            <a:endParaRPr lang="en-US"/>
          </a:p>
        </p:txBody>
      </p:sp>
      <p:sp>
        <p:nvSpPr>
          <p:cNvPr id="11" name="Footer Placeholder 10">
            <a:extLst>
              <a:ext uri="{FF2B5EF4-FFF2-40B4-BE49-F238E27FC236}">
                <a16:creationId xmlns:a16="http://schemas.microsoft.com/office/drawing/2014/main" id="{1B17AFB5-A162-47CA-A4AD-A91FB760B70E}"/>
              </a:ext>
            </a:extLst>
          </p:cNvPr>
          <p:cNvSpPr>
            <a:spLocks noGrp="1"/>
          </p:cNvSpPr>
          <p:nvPr>
            <p:ph type="ftr" sz="quarter" idx="11"/>
          </p:nvPr>
        </p:nvSpPr>
        <p:spPr/>
        <p:txBody>
          <a:bodyPr/>
          <a:lstStyle/>
          <a:p>
            <a:r>
              <a:rPr lang="en-US"/>
              <a:t>Footer</a:t>
            </a:r>
            <a:endParaRPr lang="en-US" dirty="0"/>
          </a:p>
        </p:txBody>
      </p:sp>
    </p:spTree>
    <p:extLst>
      <p:ext uri="{F71C3D69-B4DD-4132-9D2E-4B99FB87900F}">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358A34FA-DC4F-45BB-A852-AA77B491A44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891D49E-8D11-47BD-9A36-197B213C8891}"/>
              </a:ext>
            </a:extLst>
          </p:cNvPr>
          <p:cNvSpPr>
            <a:spLocks noGrp="1"/>
          </p:cNvSpPr>
          <p:nvPr>
            <p:ph type="title"/>
          </p:nvPr>
        </p:nvSpPr>
        <p:spPr/>
        <p:txBody>
          <a:bodyPr rtlCol="0"/>
          <a:lstStyle/>
          <a:p>
            <a:r>
              <a:rPr lang="en-US" dirty="0">
                <a:latin typeface="Times New Roman" panose="02020603050405020304" pitchFamily="18" charset="0"/>
                <a:cs typeface="Times New Roman" panose="02020603050405020304" pitchFamily="18" charset="0"/>
              </a:rPr>
              <a:t>Parts of device.</a:t>
            </a:r>
          </a:p>
        </p:txBody>
      </p:sp>
      <p:sp>
        <p:nvSpPr>
          <p:cNvPr id="3" name="Content Placeholder 2">
            <a:extLst>
              <a:ext uri="{C82B1A9B-8C84-4745-B461-0F97DF3C5F4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4BDDDA1-1783-4596-A648-8C1A7E9363B0}"/>
              </a:ext>
            </a:extLst>
          </p:cNvPr>
          <p:cNvSpPr>
            <a:spLocks noGrp="1"/>
          </p:cNvSpPr>
          <p:nvPr>
            <p:ph idx="1"/>
          </p:nvPr>
        </p:nvSpPr>
        <p:spPr/>
        <p:txBody>
          <a:bodyPr rtlCol="0"/>
          <a:lstStyle/>
          <a:p>
            <a:r>
              <a:rPr lang="en-US" dirty="0">
                <a:latin typeface="Times New Roman" panose="02020603050405020304" pitchFamily="18" charset="0"/>
                <a:cs typeface="Times New Roman" panose="02020603050405020304" pitchFamily="18" charset="0"/>
              </a:rPr>
              <a:t>Camera</a:t>
            </a:r>
          </a:p>
          <a:p>
            <a:r>
              <a:rPr lang="en-US" dirty="0">
                <a:latin typeface="Times New Roman" panose="02020603050405020304" pitchFamily="18" charset="0"/>
                <a:cs typeface="Times New Roman" panose="02020603050405020304" pitchFamily="18" charset="0"/>
              </a:rPr>
              <a:t>Electrode array</a:t>
            </a:r>
          </a:p>
          <a:p>
            <a:r>
              <a:rPr lang="en-US" dirty="0">
                <a:latin typeface="Times New Roman" panose="02020603050405020304" pitchFamily="18" charset="0"/>
                <a:cs typeface="Times New Roman" panose="02020603050405020304" pitchFamily="18" charset="0"/>
              </a:rPr>
              <a:t>Stimulation circuit</a:t>
            </a:r>
          </a:p>
          <a:p>
            <a:r>
              <a:rPr lang="en-US" dirty="0">
                <a:latin typeface="Times New Roman" panose="02020603050405020304" pitchFamily="18" charset="0"/>
                <a:cs typeface="Times New Roman" panose="02020603050405020304" pitchFamily="18" charset="0"/>
              </a:rPr>
              <a:t>Voltage controller</a:t>
            </a:r>
          </a:p>
          <a:p>
            <a:r>
              <a:rPr lang="en-US" dirty="0">
                <a:latin typeface="Times New Roman" panose="02020603050405020304" pitchFamily="18" charset="0"/>
                <a:cs typeface="Times New Roman" panose="02020603050405020304" pitchFamily="18" charset="0"/>
              </a:rPr>
              <a:t>Buttons </a:t>
            </a:r>
          </a:p>
        </p:txBody>
      </p:sp>
      <p:sp>
        <p:nvSpPr>
          <p:cNvPr id="4" name="TextBox 3">
            <a:extLst>
              <a:ext uri="{A2EA6D74-E727-428F-9156-03CADFD252A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5909083-377A-41C2-B78E-E0D9BFDE1F9F}"/>
              </a:ext>
            </a:extLst>
          </p:cNvPr>
          <p:cNvSpPr txBox="1"/>
          <p:nvPr/>
        </p:nvSpPr>
        <p:spPr>
          <a:xfrm>
            <a:off x="4001522" y="1951943"/>
            <a:ext cx="1905000" cy="308552"/>
          </a:xfrm>
          <a:prstGeom prst="rect">
            <a:avLst/>
          </a:prstGeom>
        </p:spPr>
        <p:txBody>
          <a:bodyPr vert="horz" lIns="95250" tIns="47625" rIns="95250" bIns="47625" rtlCol="0" anchor="t">
            <a:spAutoFit/>
          </a:bodyPr>
          <a:lstStyle/>
          <a:p>
            <a:pPr>
              <a:defRPr lang="en-US" sz="1400" dirty="0"/>
            </a:pPr>
            <a:endParaRPr lang="en-US" dirty="0"/>
          </a:p>
        </p:txBody>
      </p:sp>
      <p:pic>
        <p:nvPicPr>
          <p:cNvPr id="5" name="Picture 4">
            <a:extLst>
              <a:ext uri="{7CE73318-DD4F-4758-A58A-9651E3F7017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58A4396-8AF8-40E9-AE91-7BF0CF839908}"/>
              </a:ext>
            </a:extLst>
          </p:cNvPr>
          <p:cNvPicPr>
            <a:picLocks noChangeAspect="1"/>
          </p:cNvPicPr>
          <p:nvPr/>
        </p:nvPicPr>
        <p:blipFill>
          <a:blip r:embed="rId2"/>
          <a:stretch>
            <a:fillRect/>
          </a:stretch>
        </p:blipFill>
        <p:spPr>
          <a:xfrm>
            <a:off x="4001519" y="1196254"/>
            <a:ext cx="2601068" cy="3378003"/>
          </a:xfrm>
          <a:prstGeom prst="rect">
            <a:avLst/>
          </a:prstGeom>
          <a:noFill/>
        </p:spPr>
      </p:pic>
      <p:sp>
        <p:nvSpPr>
          <p:cNvPr id="6" name="Footer Placeholder 5">
            <a:extLst>
              <a:ext uri="{FF2B5EF4-FFF2-40B4-BE49-F238E27FC236}">
                <a16:creationId xmlns:a16="http://schemas.microsoft.com/office/drawing/2014/main" id="{E6CECD2C-60D9-43A8-9709-574D3A62C8BE}"/>
              </a:ext>
            </a:extLst>
          </p:cNvPr>
          <p:cNvSpPr>
            <a:spLocks noGrp="1"/>
          </p:cNvSpPr>
          <p:nvPr>
            <p:ph type="ftr" sz="quarter" idx="11"/>
          </p:nvPr>
        </p:nvSpPr>
        <p:spPr/>
        <p:txBody>
          <a:bodyPr/>
          <a:lstStyle/>
          <a:p>
            <a:r>
              <a:rPr lang="en-US"/>
              <a:t>Footer</a:t>
            </a:r>
            <a:endParaRPr lang="en-US" dirty="0"/>
          </a:p>
        </p:txBody>
      </p:sp>
    </p:spTree>
    <p:extLst>
      <p:ext uri="{42B38133-162B-4CD9-A76F-779A7846AEC9}">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ED105821-64CE-455E-A683-8198841E760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9999489-1BBA-48A0-8025-DE9E1CA81638}"/>
              </a:ext>
            </a:extLst>
          </p:cNvPr>
          <p:cNvSpPr>
            <a:spLocks noGrp="1"/>
          </p:cNvSpPr>
          <p:nvPr>
            <p:ph type="title"/>
          </p:nvPr>
        </p:nvSpPr>
        <p:spPr/>
        <p:txBody>
          <a:bodyPr rtlCol="0"/>
          <a:lstStyle/>
          <a:p>
            <a:r>
              <a:rPr lang="en-US" dirty="0">
                <a:latin typeface="Times New Roman" panose="02020603050405020304" pitchFamily="18" charset="0"/>
                <a:cs typeface="Times New Roman" panose="02020603050405020304" pitchFamily="18" charset="0"/>
              </a:rPr>
              <a:t>Working of device.</a:t>
            </a:r>
          </a:p>
        </p:txBody>
      </p:sp>
      <p:sp>
        <p:nvSpPr>
          <p:cNvPr id="3" name="Content Placeholder 2">
            <a:extLst>
              <a:ext uri="{4B2E49EB-D5E5-4683-9705-CFCBD0583BF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2A19434-58FD-47D3-A9CE-299E8E6922D4}"/>
              </a:ext>
            </a:extLst>
          </p:cNvPr>
          <p:cNvSpPr>
            <a:spLocks noGrp="1"/>
          </p:cNvSpPr>
          <p:nvPr>
            <p:ph idx="1"/>
          </p:nvPr>
        </p:nvSpPr>
        <p:spPr>
          <a:xfrm>
            <a:off x="885825" y="1408595"/>
            <a:ext cx="5153758" cy="3084204"/>
          </a:xfrm>
        </p:spPr>
        <p:txBody>
          <a:bodyPr vert="horz" rtlCol="0">
            <a:normAutofit fontScale="92500" lnSpcReduction="10000"/>
          </a:bodyPr>
          <a:lstStyle/>
          <a:p>
            <a:r>
              <a:rPr lang="en-US" b="0" dirty="0">
                <a:latin typeface="Times New Roman" panose="02020603050405020304" pitchFamily="18" charset="0"/>
                <a:cs typeface="Times New Roman" panose="02020603050405020304" pitchFamily="18" charset="0"/>
              </a:rPr>
              <a:t>The</a:t>
            </a:r>
            <a:r>
              <a:rPr lang="en-US" dirty="0">
                <a:latin typeface="Times New Roman" panose="02020603050405020304" pitchFamily="18" charset="0"/>
                <a:cs typeface="Times New Roman" panose="02020603050405020304" pitchFamily="18" charset="0"/>
              </a:rPr>
              <a:t> </a:t>
            </a:r>
            <a:r>
              <a:rPr lang="en-US" b="0" dirty="0">
                <a:latin typeface="Times New Roman" panose="02020603050405020304" pitchFamily="18" charset="0"/>
                <a:cs typeface="Times New Roman" panose="02020603050405020304" pitchFamily="18" charset="0"/>
              </a:rPr>
              <a:t>working of the </a:t>
            </a:r>
            <a:r>
              <a:rPr lang="en-US" b="0" dirty="0" err="1">
                <a:latin typeface="Times New Roman" panose="02020603050405020304" pitchFamily="18" charset="0"/>
                <a:cs typeface="Times New Roman" panose="02020603050405020304" pitchFamily="18" charset="0"/>
              </a:rPr>
              <a:t>BrainPort</a:t>
            </a:r>
            <a:r>
              <a:rPr lang="en-US" b="0" dirty="0">
                <a:latin typeface="Times New Roman" panose="02020603050405020304" pitchFamily="18" charset="0"/>
                <a:cs typeface="Times New Roman" panose="02020603050405020304" pitchFamily="18" charset="0"/>
              </a:rPr>
              <a:t> device can be divided into 3 stages.</a:t>
            </a:r>
          </a:p>
          <a:p>
            <a:endParaRPr lang="en-US" b="0" dirty="0">
              <a:latin typeface="Times New Roman" panose="02020603050405020304" pitchFamily="18" charset="0"/>
              <a:cs typeface="Times New Roman" panose="02020603050405020304" pitchFamily="18" charset="0"/>
            </a:endParaRPr>
          </a:p>
          <a:p>
            <a:pPr>
              <a:buAutoNum type="arabicPeriod"/>
            </a:pPr>
            <a:r>
              <a:rPr lang="en-US" b="1" dirty="0">
                <a:latin typeface="Times New Roman" panose="02020603050405020304" pitchFamily="18" charset="0"/>
                <a:cs typeface="Times New Roman" panose="02020603050405020304" pitchFamily="18" charset="0"/>
              </a:rPr>
              <a:t>Camera to CPU: </a:t>
            </a:r>
            <a:r>
              <a:rPr lang="en-US" b="0" dirty="0">
                <a:latin typeface="Times New Roman" panose="02020603050405020304" pitchFamily="18" charset="0"/>
                <a:cs typeface="Times New Roman" panose="02020603050405020304" pitchFamily="18" charset="0"/>
              </a:rPr>
              <a:t>Camera captures the images and sends them to the CPU.</a:t>
            </a:r>
            <a:r>
              <a:rPr lang="en-US" b="1" dirty="0">
                <a:latin typeface="Times New Roman" panose="02020603050405020304" pitchFamily="18" charset="0"/>
                <a:cs typeface="Times New Roman" panose="02020603050405020304" pitchFamily="18" charset="0"/>
              </a:rPr>
              <a:t>  </a:t>
            </a:r>
          </a:p>
          <a:p>
            <a:pPr>
              <a:buAutoNum type="arabicPeriod"/>
            </a:pPr>
            <a:r>
              <a:rPr lang="en-US" b="1" dirty="0">
                <a:latin typeface="Times New Roman" panose="02020603050405020304" pitchFamily="18" charset="0"/>
                <a:cs typeface="Times New Roman" panose="02020603050405020304" pitchFamily="18" charset="0"/>
              </a:rPr>
              <a:t>CPU to tongue: </a:t>
            </a:r>
            <a:r>
              <a:rPr lang="en-US" b="0" dirty="0">
                <a:latin typeface="Times New Roman" panose="02020603050405020304" pitchFamily="18" charset="0"/>
                <a:cs typeface="Times New Roman" panose="02020603050405020304" pitchFamily="18" charset="0"/>
              </a:rPr>
              <a:t>CPU converts the images into a pattern of electronic impulses and sends them to the electrode array placed atop the tongue. </a:t>
            </a:r>
          </a:p>
          <a:p>
            <a:pPr>
              <a:buAutoNum type="arabicPeriod"/>
            </a:pPr>
            <a:r>
              <a:rPr lang="en-US" b="1" dirty="0">
                <a:latin typeface="Times New Roman" panose="02020603050405020304" pitchFamily="18" charset="0"/>
                <a:cs typeface="Times New Roman" panose="02020603050405020304" pitchFamily="18" charset="0"/>
              </a:rPr>
              <a:t>Tongue to Brain:</a:t>
            </a:r>
            <a:r>
              <a:rPr lang="en-US" b="0" dirty="0">
                <a:latin typeface="Times New Roman" panose="02020603050405020304" pitchFamily="18" charset="0"/>
                <a:cs typeface="Times New Roman" panose="02020603050405020304" pitchFamily="18" charset="0"/>
              </a:rPr>
              <a:t> These impulses are then sent to the sensory cortex of the brain.</a:t>
            </a:r>
          </a:p>
        </p:txBody>
      </p:sp>
      <p:pic>
        <p:nvPicPr>
          <p:cNvPr id="4" name="Picture 3">
            <a:extLst>
              <a:ext uri="{77C1C6A0-EB12-47D0-8AAD-4C06A441548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C6740BE-A5F9-4FAD-933B-BFA5248B85E2}"/>
              </a:ext>
            </a:extLst>
          </p:cNvPr>
          <p:cNvPicPr>
            <a:picLocks noChangeAspect="1"/>
          </p:cNvPicPr>
          <p:nvPr/>
        </p:nvPicPr>
        <p:blipFill>
          <a:blip r:embed="rId2"/>
          <a:stretch>
            <a:fillRect/>
          </a:stretch>
        </p:blipFill>
        <p:spPr>
          <a:xfrm>
            <a:off x="6039584" y="1136399"/>
            <a:ext cx="2768650" cy="2281380"/>
          </a:xfrm>
          <a:prstGeom prst="rect">
            <a:avLst/>
          </a:prstGeom>
          <a:noFill/>
        </p:spPr>
      </p:pic>
      <p:sp>
        <p:nvSpPr>
          <p:cNvPr id="5" name="Footer Placeholder 4">
            <a:extLst>
              <a:ext uri="{FF2B5EF4-FFF2-40B4-BE49-F238E27FC236}">
                <a16:creationId xmlns:a16="http://schemas.microsoft.com/office/drawing/2014/main" id="{8D551E0F-CEB6-4711-9E9C-CF353E47C2DD}"/>
              </a:ext>
            </a:extLst>
          </p:cNvPr>
          <p:cNvSpPr>
            <a:spLocks noGrp="1"/>
          </p:cNvSpPr>
          <p:nvPr>
            <p:ph type="ftr" sz="quarter" idx="11"/>
          </p:nvPr>
        </p:nvSpPr>
        <p:spPr/>
        <p:txBody>
          <a:bodyPr/>
          <a:lstStyle/>
          <a:p>
            <a:r>
              <a:rPr lang="en-US"/>
              <a:t>Footer</a:t>
            </a:r>
            <a:endParaRPr lang="en-US" dirty="0"/>
          </a:p>
        </p:txBody>
      </p:sp>
    </p:spTree>
    <p:extLst>
      <p:ext uri="{2B5C0D5A-3D9F-4D4A-8AD8-DE13C3316B87}">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7">
            <a:extLst>
              <a:ext uri="{70164D69-DC84-4063-BFCC-ACB07E633CB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3A02A7A-D9FD-4C16-9996-B6F14D248E91}"/>
              </a:ext>
            </a:extLst>
          </p:cNvPr>
          <p:cNvSpPr>
            <a:spLocks noGrp="1"/>
          </p:cNvSpPr>
          <p:nvPr>
            <p:ph type="title"/>
          </p:nvPr>
        </p:nvSpPr>
        <p:spPr/>
        <p:txBody>
          <a:bodyPr rtlCol="0"/>
          <a:lstStyle/>
          <a:p>
            <a:r>
              <a:rPr lang="en-US" dirty="0">
                <a:latin typeface="Times New Roman" panose="02020603050405020304" pitchFamily="18" charset="0"/>
                <a:cs typeface="Times New Roman" panose="02020603050405020304" pitchFamily="18" charset="0"/>
              </a:rPr>
              <a:t>Applications </a:t>
            </a:r>
          </a:p>
        </p:txBody>
      </p:sp>
      <p:sp>
        <p:nvSpPr>
          <p:cNvPr id="3" name="Content Placeholder 2">
            <a:extLst>
              <a:ext uri="{DAA0138A-3A46-4E34-A91A-1691F462A8B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A83F021-0979-4D01-A088-5AD4430F7FF5}"/>
              </a:ext>
            </a:extLst>
          </p:cNvPr>
          <p:cNvSpPr>
            <a:spLocks noGrp="1"/>
          </p:cNvSpPr>
          <p:nvPr>
            <p:ph idx="1"/>
          </p:nvPr>
        </p:nvSpPr>
        <p:spPr/>
        <p:txBody>
          <a:bodyPr vert="horz" rtlCol="0">
            <a:normAutofit fontScale="77500" lnSpcReduction="20000"/>
          </a:bodyPr>
          <a:lstStyle/>
          <a:p>
            <a:r>
              <a:rPr lang="en-US" b="0" dirty="0">
                <a:latin typeface="Times New Roman" panose="02020603050405020304" pitchFamily="18" charset="0"/>
                <a:cs typeface="Times New Roman" panose="02020603050405020304" pitchFamily="18" charset="0"/>
              </a:rPr>
              <a:t>Interpreted by blind people using device APPLICATIONS OF BRAIN PORT DEVICE:</a:t>
            </a:r>
          </a:p>
          <a:p>
            <a:endParaRPr lang="en-US" b="0" dirty="0">
              <a:latin typeface="Times New Roman" panose="02020603050405020304" pitchFamily="18" charset="0"/>
              <a:cs typeface="Times New Roman" panose="02020603050405020304" pitchFamily="18" charset="0"/>
            </a:endParaRPr>
          </a:p>
          <a:p>
            <a:pPr>
              <a:buAutoNum type="arabicPeriod"/>
            </a:pPr>
            <a:r>
              <a:rPr lang="en-US" b="0" dirty="0">
                <a:latin typeface="Times New Roman" panose="02020603050405020304" pitchFamily="18" charset="0"/>
                <a:cs typeface="Times New Roman" panose="02020603050405020304" pitchFamily="18" charset="0"/>
              </a:rPr>
              <a:t>One of the applications which has been Commercialized is providing balance information for people with balance disorders. This is a simple form of sensory substitution, in which the tongue is used to present information from an artificial balance Sensor.</a:t>
            </a:r>
          </a:p>
          <a:p>
            <a:pPr>
              <a:buAutoNum type="arabicPeriod"/>
            </a:pPr>
            <a:r>
              <a:rPr lang="en-US" b="0" dirty="0">
                <a:latin typeface="Times New Roman" panose="02020603050405020304" pitchFamily="18" charset="0"/>
                <a:cs typeface="Times New Roman" panose="02020603050405020304" pitchFamily="18" charset="0"/>
              </a:rPr>
              <a:t>Another application is providing directional or navigational information for people .</a:t>
            </a:r>
          </a:p>
          <a:p>
            <a:pPr>
              <a:buAutoNum type="arabicPeriod"/>
            </a:pPr>
            <a:r>
              <a:rPr lang="en-US" b="0" dirty="0">
                <a:latin typeface="Times New Roman" panose="02020603050405020304" pitchFamily="18" charset="0"/>
                <a:cs typeface="Times New Roman" panose="02020603050405020304" pitchFamily="18" charset="0"/>
              </a:rPr>
              <a:t>A third, more ambitious application would be providing very crude visual information through the tongue for persons who are completely blind.</a:t>
            </a:r>
          </a:p>
          <a:p>
            <a:pPr>
              <a:buAutoNum type="arabicPeriod"/>
            </a:pPr>
            <a:r>
              <a:rPr lang="en-US" b="0" dirty="0">
                <a:latin typeface="Times New Roman" panose="02020603050405020304" pitchFamily="18" charset="0"/>
                <a:cs typeface="Times New Roman" panose="02020603050405020304" pitchFamily="18" charset="0"/>
              </a:rPr>
              <a:t>A fourth application would be providing tactile feedback to the human operators of robots used for various tasks. For example, </a:t>
            </a:r>
            <a:r>
              <a:rPr lang="en-US" b="0" dirty="0" err="1">
                <a:latin typeface="Times New Roman" panose="02020603050405020304" pitchFamily="18" charset="0"/>
                <a:cs typeface="Times New Roman" panose="02020603050405020304" pitchFamily="18" charset="0"/>
              </a:rPr>
              <a:t>UW</a:t>
            </a:r>
            <a:r>
              <a:rPr lang="en-US" b="0" dirty="0">
                <a:latin typeface="Times New Roman" panose="02020603050405020304" pitchFamily="18" charset="0"/>
                <a:cs typeface="Times New Roman" panose="02020603050405020304" pitchFamily="18" charset="0"/>
              </a:rPr>
              <a:t> professor Nicola </a:t>
            </a:r>
            <a:r>
              <a:rPr lang="en-US" b="0" dirty="0" err="1">
                <a:latin typeface="Times New Roman" panose="02020603050405020304" pitchFamily="18" charset="0"/>
                <a:cs typeface="Times New Roman" panose="02020603050405020304" pitchFamily="18" charset="0"/>
              </a:rPr>
              <a:t>Ferrier</a:t>
            </a:r>
            <a:r>
              <a:rPr lang="en-US" b="0" dirty="0">
                <a:latin typeface="Times New Roman" panose="02020603050405020304" pitchFamily="18" charset="0"/>
                <a:cs typeface="Times New Roman" panose="02020603050405020304" pitchFamily="18" charset="0"/>
              </a:rPr>
              <a:t> is developing a robot controlled by the tongue of persons With quadriplegia which could incorporate touch sensors into its gripper, relaying the touch information back to the users tongue</a:t>
            </a:r>
          </a:p>
        </p:txBody>
      </p:sp>
      <p:sp>
        <p:nvSpPr>
          <p:cNvPr id="4" name="Footer Placeholder 3">
            <a:extLst>
              <a:ext uri="{FF2B5EF4-FFF2-40B4-BE49-F238E27FC236}">
                <a16:creationId xmlns:a16="http://schemas.microsoft.com/office/drawing/2014/main" id="{34CE434F-4452-4EE0-9B21-A04B0455F1C0}"/>
              </a:ext>
            </a:extLst>
          </p:cNvPr>
          <p:cNvSpPr>
            <a:spLocks noGrp="1"/>
          </p:cNvSpPr>
          <p:nvPr>
            <p:ph type="ftr" sz="quarter" idx="11"/>
          </p:nvPr>
        </p:nvSpPr>
        <p:spPr/>
        <p:txBody>
          <a:bodyPr/>
          <a:lstStyle/>
          <a:p>
            <a:r>
              <a:rPr lang="en-US"/>
              <a:t>Footer</a:t>
            </a:r>
            <a:endParaRPr lang="en-US" dirty="0"/>
          </a:p>
        </p:txBody>
      </p:sp>
    </p:spTree>
    <p:extLst>
      <p:ext uri="{5CEC6853-4D9C-40A6-BF44-E085A75CF7C6}">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1255224487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WEBFONT1" val="Ubuntu-light"/>
  <p:tag name="WEBFONT10" val="Jura-medium"/>
  <p:tag name="WEBFONT5" val="Raleway-demi_bold"/>
</p:tagLst>
</file>

<file path=ppt/tags/tag2.xml><?xml version="1.0" encoding="utf-8"?>
<p:tagLst xmlns:a="http://schemas.openxmlformats.org/drawingml/2006/main" xmlns:r="http://schemas.openxmlformats.org/officeDocument/2006/relationships" xmlns:p="http://schemas.openxmlformats.org/presentationml/2006/main">
  <p:tag name="FONTWEIGHT:0:0:0" val="6"/>
</p:tagLst>
</file>

<file path=ppt/tags/tag3.xml><?xml version="1.0" encoding="utf-8"?>
<p:tagLst xmlns:a="http://schemas.openxmlformats.org/drawingml/2006/main" xmlns:r="http://schemas.openxmlformats.org/officeDocument/2006/relationships" xmlns:p="http://schemas.openxmlformats.org/presentationml/2006/main">
  <p:tag name="FONTWEIGHT:26:0:0" val="5"/>
</p:tagLst>
</file>

<file path=ppt/tags/tag4.xml><?xml version="1.0" encoding="utf-8"?>
<p:tagLst xmlns:a="http://schemas.openxmlformats.org/drawingml/2006/main" xmlns:r="http://schemas.openxmlformats.org/officeDocument/2006/relationships" xmlns:p="http://schemas.openxmlformats.org/presentationml/2006/main">
  <p:tag name="PATTERNROTATE" val="45"/>
  <p:tag name="PATTERNFILL" val="{&quot;foreground&quot;: [{&quot;dim&quot;: {&quot;width&quot;: 2.0,&quot;height&quot;: 2.0},&quot;fill&quot;: {&quot;type&quot;: &quot;SOLID&quot;,&quot;solid&quot;: {&quot;color&quot;: {&quot;type&quot;: &quot;BG2&quot;,&quot;rgb&quot;: [255,245,247]}}},&quot;geom&quot;: {&quot;type&quot;: &quot;PRESET&quot;,&quot;preset&quot;: {&quot;type&quot;: &quot;RECT&quot;}}}],&quot;background&quot;: {&quot;type&quot;: &quot;SOLID&quot;,&quot;solid&quot;: {&quot;color&quot;: {&quot;type&quot;: &quot;BG1&quot;,&quot;rgb&quot;: [255,255,255]}}},&quot;distance&quot;: {&quot;left&quot;: 12.0,&quot;top&quot;: 12.0},&quot;preset&quot;: &quot;pct5&quot;,&quot;rotate&quot;: 45}"/>
</p:tagLst>
</file>

<file path=ppt/tags/tag5.xml><?xml version="1.0" encoding="utf-8"?>
<p:tagLst xmlns:a="http://schemas.openxmlformats.org/drawingml/2006/main" xmlns:r="http://schemas.openxmlformats.org/officeDocument/2006/relationships" xmlns:p="http://schemas.openxmlformats.org/presentationml/2006/main">
  <p:tag name="LAYOUT" val="threePicAndTx"/>
</p:tagLst>
</file>

<file path=ppt/tags/tag6.xml><?xml version="1.0" encoding="utf-8"?>
<p:tagLst xmlns:a="http://schemas.openxmlformats.org/drawingml/2006/main" xmlns:r="http://schemas.openxmlformats.org/officeDocument/2006/relationships" xmlns:p="http://schemas.openxmlformats.org/presentationml/2006/main">
  <p:tag name="LAYOUT" val="fourPic"/>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heatrical">
  <a:themeElements>
    <a:clrScheme name="Theatrical">
      <a:dk1>
        <a:srgbClr val="000000"/>
      </a:dk1>
      <a:lt1>
        <a:srgbClr val="FFFFFF"/>
      </a:lt1>
      <a:dk2>
        <a:srgbClr val="300B33"/>
      </a:dk2>
      <a:lt2>
        <a:srgbClr val="FFF5F7"/>
      </a:lt2>
      <a:accent1>
        <a:srgbClr val="BD416D"/>
      </a:accent1>
      <a:accent2>
        <a:srgbClr val="EA6EA2"/>
      </a:accent2>
      <a:accent3>
        <a:srgbClr val="AB549B"/>
      </a:accent3>
      <a:accent4>
        <a:srgbClr val="835C86"/>
      </a:accent4>
      <a:accent5>
        <a:srgbClr val="D4A18F"/>
      </a:accent5>
      <a:accent6>
        <a:srgbClr val="8CC7CE"/>
      </a:accent6>
      <a:hlink>
        <a:srgbClr val="8CC7CE"/>
      </a:hlink>
      <a:folHlink>
        <a:srgbClr val="835C86"/>
      </a:folHlink>
    </a:clrScheme>
    <a:fontScheme name="Theatrical">
      <a:majorFont>
        <a:latin typeface="Raleway"/>
        <a:ea typeface=""/>
        <a:cs typeface=""/>
      </a:majorFont>
      <a:minorFont>
        <a:latin typeface="Jura"/>
        <a:ea typeface=""/>
        <a:cs typeface=""/>
      </a:minorFont>
    </a:fontScheme>
    <a:fmtScheme name="Theatric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no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blipFill dpi="0" rotWithShape="1">
          <a:blip xmlns:r="http://schemas.openxmlformats.org/officeDocument/2006/relationships" r:embed="rId1">
            <a:duotone>
              <a:schemeClr val="phClr">
                <a:shade val="10000"/>
                <a:satMod val="400000"/>
              </a:schemeClr>
              <a:schemeClr val="phClr">
                <a:tint val="90000"/>
                <a:satMod val="200000"/>
              </a:schemeClr>
            </a:duotone>
          </a:blip>
          <a:tile tx="0" ty="0" sx="100000" sy="100000" algn="tl"/>
        </a:blipFill>
        <a:gradFill rotWithShape="1">
          <a:gsLst>
            <a:gs pos="0">
              <a:schemeClr val="phClr">
                <a:tint val="80000"/>
                <a:satMod val="300000"/>
              </a:schemeClr>
            </a:gs>
            <a:gs pos="100000">
              <a:schemeClr val="phClr">
                <a:shade val="60000"/>
                <a:satMod val="200000"/>
              </a:schemeClr>
            </a:gs>
          </a:gsLst>
          <a:path path="circle">
            <a:fillToRect l="50000" t="50000" r="50000" b="50000"/>
          </a:path>
        </a:gradFill>
      </a:bgFillStyleLst>
    </a:fmtScheme>
  </a:themeElements>
  <a:objectDefaults>
    <a:spDef>
      <a:spPr/>
      <a:bodyPr vert="horz" rtlCol="0" anchor="ctr"/>
      <a:lstStyle>
        <a:lvl1pPr lvl="0" algn="ctr"/>
      </a:lstStyle>
      <a:style>
        <a:lnRef idx="0">
          <a:scrgbClr r="0" g="0" b="0"/>
        </a:lnRef>
        <a:fillRef idx="1">
          <a:schemeClr val="accent1"/>
        </a:fillRef>
        <a:effectRef idx="0">
          <a:schemeClr val="accent1"/>
        </a:effectRef>
        <a:fontRef idx="none"/>
      </a:style>
    </a:spDef>
    <a:lnDef>
      <a:spPr>
        <a:ln w="19050" cap="flat">
          <a:solidFill>
            <a:schemeClr val="accent1">
              <a:lumMod val="75000"/>
              <a:lumMod val="75000"/>
              <a:lumMod val="75000"/>
            </a:schemeClr>
          </a:solidFill>
          <a:prstDash val="solid"/>
          <a:round/>
        </a:ln>
      </a:spPr>
      <a:bodyPr vert="horz" rtlCol="0" anchor="ctr"/>
      <a:lstStyle>
        <a:lvl1pPr lvl="0" algn="ctr"/>
      </a:lstStyle>
    </a:lnDef>
  </a:objectDefaults>
  <a:extraClrSchemeLst/>
</a:theme>
</file>

<file path=ppt/theme/theme2.xml><?xml version="1.0" encoding="utf-8"?>
<a:theme xmlns:a="http://schemas.openxmlformats.org/drawingml/2006/main" name="Theatrical">
  <a:themeElements>
    <a:clrScheme name="Theatrical">
      <a:dk1>
        <a:srgbClr val="000000"/>
      </a:dk1>
      <a:lt1>
        <a:srgbClr val="FFFFFF"/>
      </a:lt1>
      <a:dk2>
        <a:srgbClr val="300B33"/>
      </a:dk2>
      <a:lt2>
        <a:srgbClr val="FFF5F7"/>
      </a:lt2>
      <a:accent1>
        <a:srgbClr val="BD416D"/>
      </a:accent1>
      <a:accent2>
        <a:srgbClr val="EA6EA2"/>
      </a:accent2>
      <a:accent3>
        <a:srgbClr val="AB549B"/>
      </a:accent3>
      <a:accent4>
        <a:srgbClr val="835C86"/>
      </a:accent4>
      <a:accent5>
        <a:srgbClr val="D4A18F"/>
      </a:accent5>
      <a:accent6>
        <a:srgbClr val="8CC7CE"/>
      </a:accent6>
      <a:hlink>
        <a:srgbClr val="8CC7CE"/>
      </a:hlink>
      <a:folHlink>
        <a:srgbClr val="835C86"/>
      </a:folHlink>
    </a:clrScheme>
    <a:fontScheme name="Theatrical">
      <a:majorFont>
        <a:latin typeface="Raleway"/>
        <a:ea typeface=""/>
        <a:cs typeface=""/>
      </a:majorFont>
      <a:minorFont>
        <a:latin typeface="Jura"/>
        <a:ea typeface=""/>
        <a:cs typeface=""/>
      </a:minorFont>
    </a:fontScheme>
    <a:fmtScheme name="Theatric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no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blipFill dpi="0" rotWithShape="1">
          <a:blip xmlns:r="http://schemas.openxmlformats.org/officeDocument/2006/relationships" r:embed="rId1">
            <a:duotone>
              <a:schemeClr val="phClr">
                <a:shade val="10000"/>
                <a:satMod val="400000"/>
              </a:schemeClr>
              <a:schemeClr val="phClr">
                <a:tint val="90000"/>
                <a:satMod val="200000"/>
              </a:schemeClr>
            </a:duotone>
          </a:blip>
          <a:tile tx="0" ty="0" sx="100000" sy="100000" algn="tl"/>
        </a:blipFill>
        <a:gradFill rotWithShape="1">
          <a:gsLst>
            <a:gs pos="0">
              <a:schemeClr val="phClr">
                <a:tint val="80000"/>
                <a:satMod val="300000"/>
              </a:schemeClr>
            </a:gs>
            <a:gs pos="100000">
              <a:schemeClr val="phClr">
                <a:shade val="60000"/>
                <a:satMod val="200000"/>
              </a:schemeClr>
            </a:gs>
          </a:gsLst>
          <a:path path="circle">
            <a:fillToRect l="50000" t="50000" r="50000" b="50000"/>
          </a:path>
        </a:gradFill>
      </a:bgFillStyleLst>
    </a:fmtScheme>
  </a:themeElements>
  <a:objectDefaults>
    <a:spDef>
      <a:spPr/>
      <a:bodyPr vert="horz" rtlCol="0" anchor="ctr"/>
      <a:lstStyle>
        <a:lvl1pPr lvl="0" algn="ctr"/>
      </a:lstStyle>
      <a:style>
        <a:lnRef idx="0">
          <a:scrgbClr r="0" g="0" b="0"/>
        </a:lnRef>
        <a:fillRef idx="1">
          <a:schemeClr val="accent1"/>
        </a:fillRef>
        <a:effectRef idx="0">
          <a:schemeClr val="accent1"/>
        </a:effectRef>
        <a:fontRef idx="none"/>
      </a:style>
    </a:spDef>
    <a:lnDef>
      <a:spPr>
        <a:ln w="19050" cap="flat">
          <a:solidFill>
            <a:schemeClr val="accent1">
              <a:lumMod val="75000"/>
              <a:lumMod val="75000"/>
              <a:lumMod val="75000"/>
            </a:schemeClr>
          </a:solidFill>
          <a:prstDash val="solid"/>
          <a:round/>
        </a:ln>
      </a:spPr>
      <a:bodyPr vert="horz" rtlCol="0" anchor="ctr"/>
      <a:lstStyle>
        <a:lvl1pPr lvl="0" algn="ctr"/>
      </a:lst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745</Words>
  <Application>Microsoft Office PowerPoint</Application>
  <PresentationFormat>On-screen Show (16:9)</PresentationFormat>
  <Paragraphs>94</Paragraphs>
  <Slides>14</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Jura-medium</vt:lpstr>
      <vt:lpstr>Source Sans Pro</vt:lpstr>
      <vt:lpstr>Ubuntu</vt:lpstr>
      <vt:lpstr>Raleway</vt:lpstr>
      <vt:lpstr>Raleway-demi_bold</vt:lpstr>
      <vt:lpstr>Jura</vt:lpstr>
      <vt:lpstr>Arial</vt:lpstr>
      <vt:lpstr>Times New Roman</vt:lpstr>
      <vt:lpstr>Nirmala UI</vt:lpstr>
      <vt:lpstr>Theatrical</vt:lpstr>
      <vt:lpstr>MERN Stack  </vt:lpstr>
      <vt:lpstr>Introduction</vt:lpstr>
      <vt:lpstr>What is MERN Stack?</vt:lpstr>
      <vt:lpstr>PowerPoint Presentation</vt:lpstr>
      <vt:lpstr>Why does the device placed on the tongue?</vt:lpstr>
      <vt:lpstr>PowerPoint Presentation</vt:lpstr>
      <vt:lpstr>Parts of device.</vt:lpstr>
      <vt:lpstr>Working of device.</vt:lpstr>
      <vt:lpstr>Applications </vt:lpstr>
      <vt:lpstr>Advantages </vt:lpstr>
      <vt:lpstr>Disadvantages</vt:lpstr>
      <vt:lpstr>PowerPoint Presentation</vt:lpstr>
      <vt:lpstr>Conclusion</vt:lpstr>
      <vt:lpstr>                    Thank you.                             </vt:lpstr>
    </vt:vector>
  </TitlesOfParts>
  <Company>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saikrishnasaladula</dc:creator>
  <cp:lastModifiedBy>Thani, Sai Charan (Ext)</cp:lastModifiedBy>
  <cp:revision>8</cp:revision>
  <dcterms:created xsi:type="dcterms:W3CDTF">2021-02-05T23:26:39Z</dcterms:created>
  <dcterms:modified xsi:type="dcterms:W3CDTF">2022-12-04T13:45:08Z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3c9bec58-8084-492e-8360-0e1cfe36408c_Enabled">
    <vt:lpwstr>true</vt:lpwstr>
  </property>
  <property fmtid="{D5CDD505-2E9C-101B-9397-08002B2CF9AE}" pid="3" name="MSIP_Label_3c9bec58-8084-492e-8360-0e1cfe36408c_SetDate">
    <vt:lpwstr>2022-12-04T13:14:00Z</vt:lpwstr>
  </property>
  <property fmtid="{D5CDD505-2E9C-101B-9397-08002B2CF9AE}" pid="4" name="MSIP_Label_3c9bec58-8084-492e-8360-0e1cfe36408c_Method">
    <vt:lpwstr>Standard</vt:lpwstr>
  </property>
  <property fmtid="{D5CDD505-2E9C-101B-9397-08002B2CF9AE}" pid="5" name="MSIP_Label_3c9bec58-8084-492e-8360-0e1cfe36408c_Name">
    <vt:lpwstr>Not Protected -Pilot</vt:lpwstr>
  </property>
  <property fmtid="{D5CDD505-2E9C-101B-9397-08002B2CF9AE}" pid="6" name="MSIP_Label_3c9bec58-8084-492e-8360-0e1cfe36408c_SiteId">
    <vt:lpwstr>f35a6974-607f-47d4-82d7-ff31d7dc53a5</vt:lpwstr>
  </property>
  <property fmtid="{D5CDD505-2E9C-101B-9397-08002B2CF9AE}" pid="7" name="MSIP_Label_3c9bec58-8084-492e-8360-0e1cfe36408c_ActionId">
    <vt:lpwstr>8594bbad-fb14-43e9-a38d-653b574f9ae7</vt:lpwstr>
  </property>
  <property fmtid="{D5CDD505-2E9C-101B-9397-08002B2CF9AE}" pid="8" name="MSIP_Label_3c9bec58-8084-492e-8360-0e1cfe36408c_ContentBits">
    <vt:lpwstr>0</vt:lpwstr>
  </property>
</Properties>
</file>